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10"/>
  </p:notesMasterIdLst>
  <p:handoutMasterIdLst>
    <p:handoutMasterId r:id="rId11"/>
  </p:handoutMasterIdLst>
  <p:sldIdLst>
    <p:sldId id="268" r:id="rId2"/>
    <p:sldId id="267" r:id="rId3"/>
    <p:sldId id="264" r:id="rId4"/>
    <p:sldId id="260" r:id="rId5"/>
    <p:sldId id="262" r:id="rId6"/>
    <p:sldId id="263" r:id="rId7"/>
    <p:sldId id="261" r:id="rId8"/>
    <p:sldId id="269" r:id="rId9"/>
  </p:sldIdLst>
  <p:sldSz cx="9144000" cy="6858000" type="screen4x3"/>
  <p:notesSz cx="7099300" cy="10234613"/>
  <p:defaultTextStyle>
    <a:defPPr>
      <a:defRPr lang="nb-NO"/>
    </a:defPPr>
    <a:lvl1pPr algn="l" rtl="0" fontAlgn="base">
      <a:spcBef>
        <a:spcPct val="20000"/>
      </a:spcBef>
      <a:spcAft>
        <a:spcPct val="0"/>
      </a:spcAft>
      <a:defRPr sz="4400" b="1" kern="1200">
        <a:solidFill>
          <a:schemeClr val="accent2"/>
        </a:solidFill>
        <a:latin typeface="Comic Sans MS" panose="030F0702030302020204" pitchFamily="66" charset="0"/>
        <a:ea typeface="+mn-ea"/>
        <a:cs typeface="+mn-cs"/>
      </a:defRPr>
    </a:lvl1pPr>
    <a:lvl2pPr marL="457200" algn="l" rtl="0" fontAlgn="base">
      <a:spcBef>
        <a:spcPct val="20000"/>
      </a:spcBef>
      <a:spcAft>
        <a:spcPct val="0"/>
      </a:spcAft>
      <a:defRPr sz="4400" b="1" kern="1200">
        <a:solidFill>
          <a:schemeClr val="accent2"/>
        </a:solidFill>
        <a:latin typeface="Comic Sans MS" panose="030F0702030302020204" pitchFamily="66" charset="0"/>
        <a:ea typeface="+mn-ea"/>
        <a:cs typeface="+mn-cs"/>
      </a:defRPr>
    </a:lvl2pPr>
    <a:lvl3pPr marL="914400" algn="l" rtl="0" fontAlgn="base">
      <a:spcBef>
        <a:spcPct val="20000"/>
      </a:spcBef>
      <a:spcAft>
        <a:spcPct val="0"/>
      </a:spcAft>
      <a:defRPr sz="4400" b="1" kern="1200">
        <a:solidFill>
          <a:schemeClr val="accent2"/>
        </a:solidFill>
        <a:latin typeface="Comic Sans MS" panose="030F0702030302020204" pitchFamily="66" charset="0"/>
        <a:ea typeface="+mn-ea"/>
        <a:cs typeface="+mn-cs"/>
      </a:defRPr>
    </a:lvl3pPr>
    <a:lvl4pPr marL="1371600" algn="l" rtl="0" fontAlgn="base">
      <a:spcBef>
        <a:spcPct val="20000"/>
      </a:spcBef>
      <a:spcAft>
        <a:spcPct val="0"/>
      </a:spcAft>
      <a:defRPr sz="4400" b="1" kern="1200">
        <a:solidFill>
          <a:schemeClr val="accent2"/>
        </a:solidFill>
        <a:latin typeface="Comic Sans MS" panose="030F0702030302020204" pitchFamily="66" charset="0"/>
        <a:ea typeface="+mn-ea"/>
        <a:cs typeface="+mn-cs"/>
      </a:defRPr>
    </a:lvl4pPr>
    <a:lvl5pPr marL="1828800" algn="l" rtl="0" fontAlgn="base">
      <a:spcBef>
        <a:spcPct val="20000"/>
      </a:spcBef>
      <a:spcAft>
        <a:spcPct val="0"/>
      </a:spcAft>
      <a:defRPr sz="4400" b="1" kern="1200">
        <a:solidFill>
          <a:schemeClr val="accent2"/>
        </a:solidFill>
        <a:latin typeface="Comic Sans MS" panose="030F0702030302020204" pitchFamily="66" charset="0"/>
        <a:ea typeface="+mn-ea"/>
        <a:cs typeface="+mn-cs"/>
      </a:defRPr>
    </a:lvl5pPr>
    <a:lvl6pPr marL="2286000" algn="l" defTabSz="914400" rtl="0" eaLnBrk="1" latinLnBrk="0" hangingPunct="1">
      <a:defRPr sz="4400" b="1" kern="1200">
        <a:solidFill>
          <a:schemeClr val="accent2"/>
        </a:solidFill>
        <a:latin typeface="Comic Sans MS" panose="030F0702030302020204" pitchFamily="66" charset="0"/>
        <a:ea typeface="+mn-ea"/>
        <a:cs typeface="+mn-cs"/>
      </a:defRPr>
    </a:lvl6pPr>
    <a:lvl7pPr marL="2743200" algn="l" defTabSz="914400" rtl="0" eaLnBrk="1" latinLnBrk="0" hangingPunct="1">
      <a:defRPr sz="4400" b="1" kern="1200">
        <a:solidFill>
          <a:schemeClr val="accent2"/>
        </a:solidFill>
        <a:latin typeface="Comic Sans MS" panose="030F0702030302020204" pitchFamily="66" charset="0"/>
        <a:ea typeface="+mn-ea"/>
        <a:cs typeface="+mn-cs"/>
      </a:defRPr>
    </a:lvl7pPr>
    <a:lvl8pPr marL="3200400" algn="l" defTabSz="914400" rtl="0" eaLnBrk="1" latinLnBrk="0" hangingPunct="1">
      <a:defRPr sz="4400" b="1" kern="1200">
        <a:solidFill>
          <a:schemeClr val="accent2"/>
        </a:solidFill>
        <a:latin typeface="Comic Sans MS" panose="030F0702030302020204" pitchFamily="66" charset="0"/>
        <a:ea typeface="+mn-ea"/>
        <a:cs typeface="+mn-cs"/>
      </a:defRPr>
    </a:lvl8pPr>
    <a:lvl9pPr marL="3657600" algn="l" defTabSz="914400" rtl="0" eaLnBrk="1" latinLnBrk="0" hangingPunct="1">
      <a:defRPr sz="4400" b="1" kern="1200">
        <a:solidFill>
          <a:schemeClr val="accent2"/>
        </a:solidFill>
        <a:latin typeface="Comic Sans MS" panose="030F0702030302020204" pitchFamily="66" charset="0"/>
        <a:ea typeface="+mn-ea"/>
        <a:cs typeface="+mn-cs"/>
      </a:defRPr>
    </a:lvl9pPr>
  </p:defaultTextStyle>
  <p:modifyVerifier cryptProviderType="rsaAES" cryptAlgorithmClass="hash" cryptAlgorithmType="typeAny" cryptAlgorithmSid="14" spinCount="100000" saltData="6x80IF5Gp3w/OTjaSg7RSA==" hashData="nUf2jEkLgq9/9S4Yr/dEvf7LRCtNChMkuEqcLQIbDwSzA+/AgIrapxXVO18SRB47S8VDP9w1/kmnZJ008Fmgs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FA"/>
    <a:srgbClr val="E2E2F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5482" autoAdjust="0"/>
  </p:normalViewPr>
  <p:slideViewPr>
    <p:cSldViewPr snapToGrid="0">
      <p:cViewPr varScale="1">
        <p:scale>
          <a:sx n="128" d="100"/>
          <a:sy n="128" d="100"/>
        </p:scale>
        <p:origin x="76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4"/>
    </p:cViewPr>
  </p:sorterViewPr>
  <p:notesViewPr>
    <p:cSldViewPr snapToGrid="0">
      <p:cViewPr varScale="1">
        <p:scale>
          <a:sx n="73" d="100"/>
          <a:sy n="73" d="100"/>
        </p:scale>
        <p:origin x="-2436" y="-120"/>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t"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endParaRPr lang="nb-NO" altLang="nb-NO"/>
          </a:p>
        </p:txBody>
      </p:sp>
      <p:sp>
        <p:nvSpPr>
          <p:cNvPr id="21504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defTabSz="950913">
              <a:spcBef>
                <a:spcPct val="0"/>
              </a:spcBef>
              <a:defRPr sz="1200" b="0">
                <a:solidFill>
                  <a:schemeClr val="tx1"/>
                </a:solidFill>
                <a:latin typeface="Arial" panose="020B0604020202020204" pitchFamily="34" charset="0"/>
              </a:defRPr>
            </a:lvl1pPr>
          </a:lstStyle>
          <a:p>
            <a:r>
              <a:rPr lang="nb-NO" altLang="nb-NO"/>
              <a:t>© 2005 AMA UNN HF</a:t>
            </a:r>
          </a:p>
        </p:txBody>
      </p:sp>
      <p:sp>
        <p:nvSpPr>
          <p:cNvPr id="21504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fld id="{E4B80B6D-8F16-4FFB-B87F-03BA54B88F92}" type="slidenum">
              <a:rPr lang="nb-NO" altLang="nb-NO"/>
              <a:pPr/>
              <a:t>‹#›</a:t>
            </a:fld>
            <a:endParaRPr lang="nb-NO" altLang="nb-NO"/>
          </a:p>
        </p:txBody>
      </p:sp>
      <p:sp>
        <p:nvSpPr>
          <p:cNvPr id="215046" name="Rectangle 6"/>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Arial" panose="020B0604020202020204" pitchFamily="34" charset="0"/>
              </a:defRPr>
            </a:lvl1pPr>
          </a:lstStyle>
          <a:p>
            <a:r>
              <a:rPr lang="nb-NO" altLang="nb-NO"/>
              <a:t>Godt HMS-arbeid i fiskeindustrien</a:t>
            </a:r>
          </a:p>
        </p:txBody>
      </p:sp>
    </p:spTree>
    <p:extLst>
      <p:ext uri="{BB962C8B-B14F-4D97-AF65-F5344CB8AC3E}">
        <p14:creationId xmlns:p14="http://schemas.microsoft.com/office/powerpoint/2010/main" val="1282813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6" name="Rectangle 4"/>
          <p:cNvSpPr>
            <a:spLocks noRot="1" noChangeArrowheads="1" noTextEdit="1"/>
          </p:cNvSpPr>
          <p:nvPr>
            <p:ph type="sldImg" idx="2"/>
          </p:nvPr>
        </p:nvSpPr>
        <p:spPr bwMode="auto">
          <a:xfrm>
            <a:off x="1508125" y="26988"/>
            <a:ext cx="4030663" cy="30226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484188" y="3152775"/>
            <a:ext cx="6073775" cy="656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23558" name="Rectangle 6"/>
          <p:cNvSpPr>
            <a:spLocks noGrp="1" noChangeArrowheads="1"/>
          </p:cNvSpPr>
          <p:nvPr>
            <p:ph type="ftr" sz="quarter" idx="4"/>
          </p:nvPr>
        </p:nvSpPr>
        <p:spPr bwMode="auto">
          <a:xfrm>
            <a:off x="93663"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defTabSz="950913">
              <a:spcBef>
                <a:spcPct val="0"/>
              </a:spcBef>
              <a:defRPr sz="1200" b="0">
                <a:solidFill>
                  <a:schemeClr val="tx1"/>
                </a:solidFill>
                <a:latin typeface="Arial" panose="020B0604020202020204" pitchFamily="34" charset="0"/>
              </a:defRPr>
            </a:lvl1pPr>
          </a:lstStyle>
          <a:p>
            <a:r>
              <a:rPr lang="nb-NO" altLang="nb-NO"/>
              <a:t>© 2005 AMA UNN HF</a:t>
            </a:r>
          </a:p>
        </p:txBody>
      </p:sp>
      <p:sp>
        <p:nvSpPr>
          <p:cNvPr id="23559" name="Rectangle 7"/>
          <p:cNvSpPr>
            <a:spLocks noGrp="1" noChangeArrowheads="1"/>
          </p:cNvSpPr>
          <p:nvPr>
            <p:ph type="sldNum" sz="quarter" idx="5"/>
          </p:nvPr>
        </p:nvSpPr>
        <p:spPr bwMode="auto">
          <a:xfrm>
            <a:off x="3922713"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52" tIns="47526" rIns="95052" bIns="47526" numCol="1" anchor="b" anchorCtr="0" compatLnSpc="1">
            <a:prstTxWarp prst="textNoShape">
              <a:avLst/>
            </a:prstTxWarp>
          </a:bodyPr>
          <a:lstStyle>
            <a:lvl1pPr algn="r" defTabSz="950913">
              <a:spcBef>
                <a:spcPct val="0"/>
              </a:spcBef>
              <a:defRPr sz="1200" b="0">
                <a:solidFill>
                  <a:schemeClr val="tx1"/>
                </a:solidFill>
                <a:latin typeface="Arial" panose="020B0604020202020204" pitchFamily="34" charset="0"/>
              </a:defRPr>
            </a:lvl1pPr>
          </a:lstStyle>
          <a:p>
            <a:fld id="{94DD7EE1-A85C-4D96-9B13-7BD829E113D3}" type="slidenum">
              <a:rPr lang="nb-NO" altLang="nb-NO"/>
              <a:pPr/>
              <a:t>‹#›</a:t>
            </a:fld>
            <a:endParaRPr lang="nb-NO" altLang="nb-NO"/>
          </a:p>
        </p:txBody>
      </p:sp>
    </p:spTree>
    <p:extLst>
      <p:ext uri="{BB962C8B-B14F-4D97-AF65-F5344CB8AC3E}">
        <p14:creationId xmlns:p14="http://schemas.microsoft.com/office/powerpoint/2010/main" val="638811879"/>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E2E31623-C2BF-4005-B6EC-DC156A09DFE3}" type="slidenum">
              <a:rPr lang="nb-NO" altLang="nb-NO"/>
              <a:pPr/>
              <a:t>1</a:t>
            </a:fld>
            <a:endParaRPr lang="nb-NO" altLang="nb-NO"/>
          </a:p>
        </p:txBody>
      </p:sp>
      <p:sp>
        <p:nvSpPr>
          <p:cNvPr id="211970" name="Rectangle 2"/>
          <p:cNvSpPr>
            <a:spLocks noRot="1" noChangeArrowheads="1" noTextEdit="1"/>
          </p:cNvSpPr>
          <p:nvPr>
            <p:ph type="sldImg"/>
          </p:nvPr>
        </p:nvSpPr>
        <p:spPr>
          <a:xfrm>
            <a:off x="1508125" y="0"/>
            <a:ext cx="4030663" cy="3022600"/>
          </a:xfrm>
          <a:ln/>
        </p:spPr>
      </p:sp>
      <p:sp>
        <p:nvSpPr>
          <p:cNvPr id="211971" name="Rectangle 3"/>
          <p:cNvSpPr>
            <a:spLocks noGrp="1" noChangeArrowheads="1"/>
          </p:cNvSpPr>
          <p:nvPr>
            <p:ph type="body" idx="1"/>
          </p:nvPr>
        </p:nvSpPr>
        <p:spPr/>
        <p:txBody>
          <a:bodyPr/>
          <a:lstStyle/>
          <a:p>
            <a:r>
              <a:rPr lang="nb-NO" altLang="nb-NO"/>
              <a:t>Denne forelesningen omhandler hudplager i fiskeindustrien. I den forbindelse snakker vi om:  </a:t>
            </a:r>
          </a:p>
          <a:p>
            <a:r>
              <a:rPr lang="nb-NO" altLang="nb-NO"/>
              <a:t> </a:t>
            </a:r>
          </a:p>
          <a:p>
            <a:r>
              <a:rPr lang="nb-NO" altLang="nb-NO"/>
              <a:t>- hudens funksjon</a:t>
            </a:r>
          </a:p>
          <a:p>
            <a:r>
              <a:rPr lang="nb-NO" altLang="nb-NO"/>
              <a:t>- hvordan hudplager oppstår</a:t>
            </a:r>
          </a:p>
          <a:p>
            <a:r>
              <a:rPr lang="nb-NO" altLang="nb-NO"/>
              <a:t>- hvilke plager som er vanlige</a:t>
            </a:r>
          </a:p>
          <a:p>
            <a:r>
              <a:rPr lang="nb-NO" altLang="nb-NO"/>
              <a:t>- hvor plagene begynner</a:t>
            </a:r>
          </a:p>
          <a:p>
            <a:r>
              <a:rPr lang="nb-NO" altLang="nb-NO"/>
              <a:t>- hva er årsaken</a:t>
            </a:r>
          </a:p>
          <a:p>
            <a:r>
              <a:rPr lang="nb-NO" altLang="nb-NO"/>
              <a:t>- hvordan forebygge hudplager</a:t>
            </a:r>
          </a:p>
          <a:p>
            <a:endParaRPr lang="nb-NO" altLang="nb-NO"/>
          </a:p>
        </p:txBody>
      </p:sp>
    </p:spTree>
    <p:extLst>
      <p:ext uri="{BB962C8B-B14F-4D97-AF65-F5344CB8AC3E}">
        <p14:creationId xmlns:p14="http://schemas.microsoft.com/office/powerpoint/2010/main" val="183940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9ECAAD48-5262-454B-B48F-3B4711E8A60C}" type="slidenum">
              <a:rPr lang="nb-NO" altLang="nb-NO"/>
              <a:pPr/>
              <a:t>2</a:t>
            </a:fld>
            <a:endParaRPr lang="nb-NO" altLang="nb-NO"/>
          </a:p>
        </p:txBody>
      </p:sp>
      <p:sp>
        <p:nvSpPr>
          <p:cNvPr id="209922" name="Rectangle 2"/>
          <p:cNvSpPr>
            <a:spLocks noRot="1" noChangeArrowheads="1" noTextEdit="1"/>
          </p:cNvSpPr>
          <p:nvPr>
            <p:ph type="sldImg"/>
          </p:nvPr>
        </p:nvSpPr>
        <p:spPr>
          <a:ln/>
        </p:spPr>
      </p:sp>
      <p:sp>
        <p:nvSpPr>
          <p:cNvPr id="209923" name="Rectangle 3"/>
          <p:cNvSpPr>
            <a:spLocks noGrp="1" noChangeArrowheads="1"/>
          </p:cNvSpPr>
          <p:nvPr>
            <p:ph type="body" idx="1"/>
          </p:nvPr>
        </p:nvSpPr>
        <p:spPr/>
        <p:txBody>
          <a:bodyPr/>
          <a:lstStyle/>
          <a:p>
            <a:pPr>
              <a:tabLst>
                <a:tab pos="182563" algn="l"/>
              </a:tabLst>
            </a:pPr>
            <a:endParaRPr lang="nb-NO" altLang="nb-NO"/>
          </a:p>
          <a:p>
            <a:pPr>
              <a:tabLst>
                <a:tab pos="182563" algn="l"/>
              </a:tabLst>
            </a:pPr>
            <a:r>
              <a:rPr lang="nb-NO" altLang="nb-NO">
                <a:cs typeface="Arial" panose="020B0604020202020204" pitchFamily="34" charset="0"/>
              </a:rPr>
              <a:t>•	</a:t>
            </a:r>
            <a:r>
              <a:rPr lang="nb-NO" altLang="nb-NO"/>
              <a:t>Huden beskytter mot skadelige påvirkninger, og skal være en barriere mot ytre 	faktorer som for eksempel mikrober, varme, kulde, UV-lys, kjemikalier. </a:t>
            </a:r>
          </a:p>
          <a:p>
            <a:pPr>
              <a:tabLst>
                <a:tab pos="182563" algn="l"/>
              </a:tabLst>
            </a:pPr>
            <a:r>
              <a:rPr lang="nb-NO" altLang="nb-NO">
                <a:cs typeface="Arial" panose="020B0604020202020204" pitchFamily="34" charset="0"/>
              </a:rPr>
              <a:t>•	</a:t>
            </a:r>
            <a:r>
              <a:rPr lang="nb-NO" altLang="nb-NO"/>
              <a:t>Den skal forhindre vanntap fra kroppen og regulere kroppens væske- og 	varmebalanse.</a:t>
            </a:r>
          </a:p>
          <a:p>
            <a:pPr>
              <a:tabLst>
                <a:tab pos="182563" algn="l"/>
              </a:tabLst>
            </a:pPr>
            <a:r>
              <a:rPr lang="nb-NO" altLang="nb-NO">
                <a:cs typeface="Arial" panose="020B0604020202020204" pitchFamily="34" charset="0"/>
              </a:rPr>
              <a:t>•	</a:t>
            </a:r>
            <a:r>
              <a:rPr lang="nb-NO" altLang="nb-NO"/>
              <a:t>Huden formidler beskjeder til trykk-, berørings-, smerte- og 	temperatursansene.</a:t>
            </a:r>
          </a:p>
          <a:p>
            <a:pPr>
              <a:tabLst>
                <a:tab pos="182563" algn="l"/>
              </a:tabLst>
            </a:pPr>
            <a:endParaRPr lang="nb-NO" altLang="nb-NO"/>
          </a:p>
          <a:p>
            <a:pPr>
              <a:tabLst>
                <a:tab pos="182563" algn="l"/>
              </a:tabLst>
            </a:pPr>
            <a:endParaRPr lang="nb-NO" altLang="nb-NO"/>
          </a:p>
          <a:p>
            <a:pPr>
              <a:tabLst>
                <a:tab pos="182563" algn="l"/>
              </a:tabLst>
            </a:pPr>
            <a:r>
              <a:rPr lang="nb-NO" altLang="nb-NO">
                <a:cs typeface="Arial" panose="020B0604020202020204" pitchFamily="34" charset="0"/>
              </a:rPr>
              <a:t>•	</a:t>
            </a:r>
            <a:r>
              <a:rPr lang="nb-NO" altLang="nb-NO"/>
              <a:t>Ytterste hudlag er hudbarrieren eller hornlaget. Dette består av døde celler omgitt av 	fettstoffer.  </a:t>
            </a:r>
          </a:p>
          <a:p>
            <a:pPr>
              <a:tabLst>
                <a:tab pos="182563" algn="l"/>
              </a:tabLst>
            </a:pPr>
            <a:r>
              <a:rPr lang="nb-NO" altLang="nb-NO">
                <a:cs typeface="Arial" panose="020B0604020202020204" pitchFamily="34" charset="0"/>
              </a:rPr>
              <a:t>•	</a:t>
            </a:r>
            <a:r>
              <a:rPr lang="nb-NO" altLang="nb-NO"/>
              <a:t>Nye hudceller dannes hele tiden. Det tar ca. 4 uker fra en hudcelle dannes til den 	avstøtes.</a:t>
            </a:r>
          </a:p>
          <a:p>
            <a:pPr>
              <a:tabLst>
                <a:tab pos="182563" algn="l"/>
              </a:tabLst>
            </a:pPr>
            <a:endParaRPr lang="nb-NO" altLang="nb-NO"/>
          </a:p>
        </p:txBody>
      </p:sp>
    </p:spTree>
    <p:extLst>
      <p:ext uri="{BB962C8B-B14F-4D97-AF65-F5344CB8AC3E}">
        <p14:creationId xmlns:p14="http://schemas.microsoft.com/office/powerpoint/2010/main" val="304532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62CC6DE9-D985-48E8-AE2D-5F71241CC766}" type="slidenum">
              <a:rPr lang="nb-NO" altLang="nb-NO"/>
              <a:pPr/>
              <a:t>3</a:t>
            </a:fld>
            <a:endParaRPr lang="nb-NO" altLang="nb-NO"/>
          </a:p>
        </p:txBody>
      </p:sp>
      <p:sp>
        <p:nvSpPr>
          <p:cNvPr id="200706" name="Rectangle 2"/>
          <p:cNvSpPr>
            <a:spLocks noRot="1" noChangeArrowheads="1" noTextEdit="1"/>
          </p:cNvSpPr>
          <p:nvPr>
            <p:ph type="sldImg"/>
          </p:nvPr>
        </p:nvSpPr>
        <p:spPr>
          <a:ln/>
        </p:spPr>
      </p:sp>
      <p:sp>
        <p:nvSpPr>
          <p:cNvPr id="200707" name="Rectangle 3"/>
          <p:cNvSpPr>
            <a:spLocks noGrp="1" noChangeArrowheads="1"/>
          </p:cNvSpPr>
          <p:nvPr>
            <p:ph type="body" idx="1"/>
          </p:nvPr>
        </p:nvSpPr>
        <p:spPr/>
        <p:txBody>
          <a:bodyPr/>
          <a:lstStyle/>
          <a:p>
            <a:pPr marL="182563" indent="-182563"/>
            <a:r>
              <a:rPr lang="nb-NO" altLang="nb-NO"/>
              <a:t>Hudplager oppstår ved at</a:t>
            </a:r>
          </a:p>
          <a:p>
            <a:pPr marL="182563" indent="-182563">
              <a:buFontTx/>
              <a:buChar char="•"/>
            </a:pPr>
            <a:r>
              <a:rPr lang="nb-NO" altLang="nb-NO"/>
              <a:t>Hudbarrierens fettstoff forsvinner. Ved for eksempel hyppig håndvask kan hudbarrieren tape fettstoff som fører til at huden mister litt av sin vanntetthet, og dermed kommer det mer vann ut gjennom hudens overflate enn normalt. Dette kan gi plager i form av tørr hud. Kjente hudirritanter er vann, såpe, oljer, rå matvarer.</a:t>
            </a:r>
          </a:p>
          <a:p>
            <a:pPr marL="182563" indent="-182563"/>
            <a:endParaRPr lang="nb-NO" altLang="nb-NO"/>
          </a:p>
          <a:p>
            <a:pPr marL="182563" indent="-182563">
              <a:buFontTx/>
              <a:buChar char="•"/>
            </a:pPr>
            <a:r>
              <a:rPr lang="nb-NO" altLang="nb-NO"/>
              <a:t>Hudbarrieren når ikke å bli reparert før den belastes igjen. Når huden ikke får tilstrekkelig tid til å danne nytt fettstoff kan det for eksempel føre til såkalt irritativt kontakteksem - huden blir rød og hoven, eventuelt med små vannfylte blærer. Ved målinger er det påvist stoffer (proteinnedbrytende enzymer) fra fisk i fiskesø/prosessvann som kan bryte ned hudbarrieren og kan dermed være medvirkende til hudproblemer. </a:t>
            </a:r>
          </a:p>
          <a:p>
            <a:pPr marL="182563" indent="-182563"/>
            <a:endParaRPr lang="nb-NO" altLang="nb-NO"/>
          </a:p>
          <a:p>
            <a:pPr marL="182563" indent="-182563">
              <a:buFontTx/>
              <a:buChar char="•"/>
            </a:pPr>
            <a:r>
              <a:rPr lang="nb-NO" altLang="nb-NO"/>
              <a:t>Kjemiske stoffer trenger inn i huden. Stoffer som er allergiframkallende kan trenge inn i huden, og kan gi allergisk kontakteksem. Man er da blitt allergisk mot ett eller flere stoffer og har dermed økt risiko for å få eksem ved kontakt med stoffet.</a:t>
            </a:r>
          </a:p>
          <a:p>
            <a:pPr marL="182563" indent="-182563"/>
            <a:r>
              <a:rPr lang="nb-NO" altLang="nb-NO"/>
              <a:t>	</a:t>
            </a:r>
          </a:p>
          <a:p>
            <a:pPr marL="182563" indent="-182563"/>
            <a:r>
              <a:rPr lang="nb-NO" altLang="nb-NO"/>
              <a:t>	Det er lettere å utvikle et allergisk kontakteksem hvis man først har fått et irritativt kontakteksem.</a:t>
            </a:r>
          </a:p>
        </p:txBody>
      </p:sp>
    </p:spTree>
    <p:extLst>
      <p:ext uri="{BB962C8B-B14F-4D97-AF65-F5344CB8AC3E}">
        <p14:creationId xmlns:p14="http://schemas.microsoft.com/office/powerpoint/2010/main" val="106578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9F45BED1-70FE-4AED-BA6C-13362552090E}" type="slidenum">
              <a:rPr lang="nb-NO" altLang="nb-NO"/>
              <a:pPr/>
              <a:t>4</a:t>
            </a:fld>
            <a:endParaRPr lang="nb-NO" altLang="nb-NO"/>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nb-NO" altLang="nb-NO"/>
              <a:t>Fra undersøkelsen i nordnorsk fiskeindustri ble det funnet at over 50 % av produksjonsarbeiderne oppga at de hadde hudplager av forskjellig art.</a:t>
            </a:r>
          </a:p>
          <a:p>
            <a:endParaRPr lang="nb-NO" altLang="nb-NO"/>
          </a:p>
          <a:p>
            <a:r>
              <a:rPr lang="nb-NO" altLang="nb-NO"/>
              <a:t>Det var</a:t>
            </a:r>
          </a:p>
          <a:p>
            <a:r>
              <a:rPr lang="nb-NO" altLang="nb-NO"/>
              <a:t>- tørr hud</a:t>
            </a:r>
          </a:p>
          <a:p>
            <a:r>
              <a:rPr lang="nb-NO" altLang="nb-NO"/>
              <a:t>- kløe</a:t>
            </a:r>
          </a:p>
          <a:p>
            <a:r>
              <a:rPr lang="nb-NO" altLang="nb-NO"/>
              <a:t>- rødhet og svie</a:t>
            </a:r>
          </a:p>
          <a:p>
            <a:r>
              <a:rPr lang="nb-NO" altLang="nb-NO"/>
              <a:t>- eksem</a:t>
            </a:r>
          </a:p>
          <a:p>
            <a:endParaRPr lang="nb-NO" altLang="nb-NO"/>
          </a:p>
          <a:p>
            <a:r>
              <a:rPr lang="nb-NO" altLang="nb-NO"/>
              <a:t>Eksem er en inflammasjonstilstand i huden. Viser seg ved tørr hud, kløe og rødhet. I tillegg kan det oppstå sprekker i huden og små blemmer. Når eksemet kommer som følge av ytre påvirkninger, kalles det kontakteksem. </a:t>
            </a:r>
          </a:p>
          <a:p>
            <a:endParaRPr lang="nb-NO" altLang="nb-NO"/>
          </a:p>
          <a:p>
            <a:r>
              <a:rPr lang="nb-NO" altLang="nb-NO"/>
              <a:t>Vi skiller mellom irritativt kontakteksem, som har sin årsak i påvirkning av irritanter, og allergisk kontakteksem der det ligger en allergi i bunnen. De to eksemtypene ser gjerne helt like ut. Kontakteksemet er ofte lokalisert til hendene. Det er ikke uvanlig at en arbeidstaker først får irritativt kontakteksem og deretter utvikler allergisk kontakteksem. Irritativt kontakteksem er mer vanlig enn allergisk kontakteksem.  </a:t>
            </a:r>
          </a:p>
          <a:p>
            <a:endParaRPr lang="nb-NO" altLang="nb-NO"/>
          </a:p>
          <a:p>
            <a:endParaRPr lang="nb-NO" altLang="nb-NO"/>
          </a:p>
        </p:txBody>
      </p:sp>
    </p:spTree>
    <p:extLst>
      <p:ext uri="{BB962C8B-B14F-4D97-AF65-F5344CB8AC3E}">
        <p14:creationId xmlns:p14="http://schemas.microsoft.com/office/powerpoint/2010/main" val="1114756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77CE46BF-6EA4-413E-ACC9-7EE62C2466E4}" type="slidenum">
              <a:rPr lang="nb-NO" altLang="nb-NO"/>
              <a:pPr/>
              <a:t>5</a:t>
            </a:fld>
            <a:endParaRPr lang="nb-NO" altLang="nb-NO"/>
          </a:p>
        </p:txBody>
      </p:sp>
      <p:sp>
        <p:nvSpPr>
          <p:cNvPr id="197634" name="Rectangle 2"/>
          <p:cNvSpPr>
            <a:spLocks noRot="1" noChangeArrowheads="1" noTextEdit="1"/>
          </p:cNvSpPr>
          <p:nvPr>
            <p:ph type="sldImg"/>
          </p:nvPr>
        </p:nvSpPr>
        <p:spPr>
          <a:ln/>
        </p:spPr>
      </p:sp>
      <p:sp>
        <p:nvSpPr>
          <p:cNvPr id="197635" name="Rectangle 3"/>
          <p:cNvSpPr>
            <a:spLocks noGrp="1" noChangeArrowheads="1"/>
          </p:cNvSpPr>
          <p:nvPr>
            <p:ph type="body" idx="1"/>
          </p:nvPr>
        </p:nvSpPr>
        <p:spPr/>
        <p:txBody>
          <a:bodyPr/>
          <a:lstStyle/>
          <a:p>
            <a:pPr>
              <a:tabLst>
                <a:tab pos="182563" algn="l"/>
              </a:tabLst>
            </a:pPr>
            <a:r>
              <a:rPr lang="nb-NO" altLang="nb-NO"/>
              <a:t>I undersøkelsen ble det rapportert at hudplager oftest oppstår på følgende steder:</a:t>
            </a:r>
          </a:p>
          <a:p>
            <a:pPr>
              <a:tabLst>
                <a:tab pos="182563" algn="l"/>
              </a:tabLst>
            </a:pPr>
            <a:endParaRPr lang="nb-NO" altLang="nb-NO"/>
          </a:p>
          <a:p>
            <a:pPr>
              <a:tabLst>
                <a:tab pos="182563" algn="l"/>
              </a:tabLst>
            </a:pPr>
            <a:r>
              <a:rPr lang="nb-NO" altLang="nb-NO">
                <a:cs typeface="Arial" panose="020B0604020202020204" pitchFamily="34" charset="0"/>
              </a:rPr>
              <a:t>•	</a:t>
            </a:r>
            <a:r>
              <a:rPr lang="nb-NO" altLang="nb-NO"/>
              <a:t>På hender - starter oftest hvor huden er tynnest, mellom fingrene og på håndrygg</a:t>
            </a:r>
          </a:p>
          <a:p>
            <a:pPr>
              <a:tabLst>
                <a:tab pos="182563" algn="l"/>
              </a:tabLst>
            </a:pPr>
            <a:r>
              <a:rPr lang="nb-NO" altLang="nb-NO">
                <a:cs typeface="Arial" panose="020B0604020202020204" pitchFamily="34" charset="0"/>
              </a:rPr>
              <a:t>•	</a:t>
            </a:r>
            <a:r>
              <a:rPr lang="nb-NO" altLang="nb-NO"/>
              <a:t>I ansikt - som følge av sprut fra dyser, maskiner og prosesser</a:t>
            </a:r>
          </a:p>
          <a:p>
            <a:pPr>
              <a:tabLst>
                <a:tab pos="182563" algn="l"/>
              </a:tabLst>
            </a:pPr>
            <a:r>
              <a:rPr lang="nb-NO" altLang="nb-NO">
                <a:cs typeface="Arial" panose="020B0604020202020204" pitchFamily="34" charset="0"/>
              </a:rPr>
              <a:t>•	</a:t>
            </a:r>
            <a:r>
              <a:rPr lang="nb-NO" altLang="nb-NO"/>
              <a:t>På underarmer - mange jobber med opprullede jakkeermer</a:t>
            </a:r>
          </a:p>
          <a:p>
            <a:pPr>
              <a:buFontTx/>
              <a:buChar char="•"/>
              <a:tabLst>
                <a:tab pos="182563" algn="l"/>
              </a:tabLst>
            </a:pPr>
            <a:endParaRPr lang="nb-NO" altLang="nb-NO"/>
          </a:p>
          <a:p>
            <a:pPr>
              <a:tabLst>
                <a:tab pos="182563" algn="l"/>
              </a:tabLst>
            </a:pPr>
            <a:r>
              <a:rPr lang="nb-NO" altLang="nb-NO"/>
              <a:t>Dette er logisk fordi huden kommer i direkte kontakt med det som kan skade den, for eksempel råstoff, vann, såpe osv.</a:t>
            </a:r>
          </a:p>
        </p:txBody>
      </p:sp>
    </p:spTree>
    <p:extLst>
      <p:ext uri="{BB962C8B-B14F-4D97-AF65-F5344CB8AC3E}">
        <p14:creationId xmlns:p14="http://schemas.microsoft.com/office/powerpoint/2010/main" val="43592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4A0B6BBD-F50D-4278-9722-E0B349C19C25}" type="slidenum">
              <a:rPr lang="nb-NO" altLang="nb-NO"/>
              <a:pPr/>
              <a:t>6</a:t>
            </a:fld>
            <a:endParaRPr lang="nb-NO" altLang="nb-NO"/>
          </a:p>
        </p:txBody>
      </p:sp>
      <p:sp>
        <p:nvSpPr>
          <p:cNvPr id="202754" name="Rectangle 2"/>
          <p:cNvSpPr>
            <a:spLocks noRot="1" noChangeArrowheads="1" noTextEdit="1"/>
          </p:cNvSpPr>
          <p:nvPr>
            <p:ph type="sldImg"/>
          </p:nvPr>
        </p:nvSpPr>
        <p:spPr>
          <a:ln/>
        </p:spPr>
      </p:sp>
      <p:sp>
        <p:nvSpPr>
          <p:cNvPr id="202755" name="Rectangle 3"/>
          <p:cNvSpPr>
            <a:spLocks noGrp="1" noChangeArrowheads="1"/>
          </p:cNvSpPr>
          <p:nvPr>
            <p:ph type="body" idx="1"/>
          </p:nvPr>
        </p:nvSpPr>
        <p:spPr/>
        <p:txBody>
          <a:bodyPr/>
          <a:lstStyle/>
          <a:p>
            <a:pPr>
              <a:tabLst>
                <a:tab pos="182563" algn="l"/>
              </a:tabLst>
            </a:pPr>
            <a:r>
              <a:rPr lang="nb-NO" altLang="nb-NO"/>
              <a:t>Det som kan gi hudplager i fiskeindustrien er</a:t>
            </a:r>
          </a:p>
          <a:p>
            <a:pPr>
              <a:tabLst>
                <a:tab pos="182563" algn="l"/>
              </a:tabLst>
            </a:pPr>
            <a:endParaRPr lang="nb-NO" altLang="nb-NO"/>
          </a:p>
          <a:p>
            <a:pPr>
              <a:tabLst>
                <a:tab pos="182563" algn="l"/>
              </a:tabLst>
            </a:pPr>
            <a:r>
              <a:rPr lang="nb-NO" altLang="nb-NO">
                <a:cs typeface="Arial" panose="020B0604020202020204" pitchFamily="34" charset="0"/>
              </a:rPr>
              <a:t>•	</a:t>
            </a:r>
            <a:r>
              <a:rPr lang="nb-NO" altLang="nb-NO" b="1"/>
              <a:t>Fisk og fiskesø</a:t>
            </a:r>
          </a:p>
          <a:p>
            <a:pPr>
              <a:tabLst>
                <a:tab pos="182563" algn="l"/>
              </a:tabLst>
            </a:pPr>
            <a:r>
              <a:rPr lang="nb-NO" altLang="nb-NO">
                <a:cs typeface="Arial" panose="020B0604020202020204" pitchFamily="34" charset="0"/>
              </a:rPr>
              <a:t>•	</a:t>
            </a:r>
            <a:r>
              <a:rPr lang="nb-NO" altLang="nb-NO" b="1">
                <a:cs typeface="Arial" panose="020B0604020202020204" pitchFamily="34" charset="0"/>
              </a:rPr>
              <a:t>V</a:t>
            </a:r>
            <a:r>
              <a:rPr lang="nb-NO" altLang="nb-NO" b="1"/>
              <a:t>ann og prosessvann</a:t>
            </a:r>
          </a:p>
          <a:p>
            <a:pPr>
              <a:tabLst>
                <a:tab pos="182563" algn="l"/>
              </a:tabLst>
            </a:pPr>
            <a:r>
              <a:rPr lang="nb-NO" altLang="nb-NO">
                <a:cs typeface="Arial" panose="020B0604020202020204" pitchFamily="34" charset="0"/>
              </a:rPr>
              <a:t>•	</a:t>
            </a:r>
            <a:r>
              <a:rPr lang="nb-NO" altLang="nb-NO" b="1"/>
              <a:t>Desinfeksjonsmidler og såpe </a:t>
            </a:r>
            <a:r>
              <a:rPr lang="nb-NO" altLang="nb-NO"/>
              <a:t>- kan inneholde stoffer som har en irritativ effekt på 	huden. Dette medfører at hudbarrieren blir skadet og fettstoffene vaskes bort.</a:t>
            </a:r>
            <a:endParaRPr lang="nb-NO" altLang="nb-NO" b="1"/>
          </a:p>
          <a:p>
            <a:pPr>
              <a:tabLst>
                <a:tab pos="182563" algn="l"/>
              </a:tabLst>
            </a:pPr>
            <a:r>
              <a:rPr lang="nb-NO" altLang="nb-NO">
                <a:cs typeface="Arial" panose="020B0604020202020204" pitchFamily="34" charset="0"/>
              </a:rPr>
              <a:t>•	</a:t>
            </a:r>
            <a:r>
              <a:rPr lang="nb-NO" altLang="nb-NO" b="1">
                <a:cs typeface="Arial" panose="020B0604020202020204" pitchFamily="34" charset="0"/>
              </a:rPr>
              <a:t>S</a:t>
            </a:r>
            <a:r>
              <a:rPr lang="nb-NO" altLang="nb-NO" b="1"/>
              <a:t>alt </a:t>
            </a:r>
            <a:r>
              <a:rPr lang="nb-NO" altLang="nb-NO"/>
              <a:t>– tørker ut huden</a:t>
            </a:r>
            <a:endParaRPr lang="nb-NO" altLang="nb-NO" b="1"/>
          </a:p>
          <a:p>
            <a:pPr>
              <a:tabLst>
                <a:tab pos="182563" algn="l"/>
              </a:tabLst>
            </a:pPr>
            <a:r>
              <a:rPr lang="nb-NO" altLang="nb-NO">
                <a:cs typeface="Arial" panose="020B0604020202020204" pitchFamily="34" charset="0"/>
              </a:rPr>
              <a:t>•	</a:t>
            </a:r>
            <a:r>
              <a:rPr lang="nb-NO" altLang="nb-NO" b="1"/>
              <a:t>Hansker</a:t>
            </a:r>
            <a:r>
              <a:rPr lang="nb-NO" altLang="nb-NO"/>
              <a:t> – kan bli tett og fuktig, og dermed vaskes fettet i hudbarrieren bort. </a:t>
            </a:r>
            <a:br>
              <a:rPr lang="nb-NO" altLang="nb-NO"/>
            </a:br>
            <a:r>
              <a:rPr lang="nb-NO" altLang="nb-NO"/>
              <a:t>	I tillegg kan lateks (gummi) eller tilsetningsstoffer i hanskene forårsake allergi.</a:t>
            </a:r>
          </a:p>
        </p:txBody>
      </p:sp>
    </p:spTree>
    <p:extLst>
      <p:ext uri="{BB962C8B-B14F-4D97-AF65-F5344CB8AC3E}">
        <p14:creationId xmlns:p14="http://schemas.microsoft.com/office/powerpoint/2010/main" val="411419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CDF36501-07C4-4EBD-B967-F753FACF536B}" type="slidenum">
              <a:rPr lang="nb-NO" altLang="nb-NO"/>
              <a:pPr/>
              <a:t>7</a:t>
            </a:fld>
            <a:endParaRPr lang="nb-NO" altLang="nb-NO"/>
          </a:p>
        </p:txBody>
      </p:sp>
      <p:sp>
        <p:nvSpPr>
          <p:cNvPr id="201730" name="Rectangle 2"/>
          <p:cNvSpPr>
            <a:spLocks noRot="1" noChangeArrowheads="1" noTextEdit="1"/>
          </p:cNvSpPr>
          <p:nvPr>
            <p:ph type="sldImg"/>
          </p:nvPr>
        </p:nvSpPr>
        <p:spPr>
          <a:ln/>
        </p:spPr>
      </p:sp>
      <p:sp>
        <p:nvSpPr>
          <p:cNvPr id="201731" name="Rectangle 3"/>
          <p:cNvSpPr>
            <a:spLocks noGrp="1" noChangeArrowheads="1"/>
          </p:cNvSpPr>
          <p:nvPr>
            <p:ph type="body" idx="1"/>
          </p:nvPr>
        </p:nvSpPr>
        <p:spPr/>
        <p:txBody>
          <a:bodyPr/>
          <a:lstStyle/>
          <a:p>
            <a:pPr>
              <a:tabLst>
                <a:tab pos="182563" algn="l"/>
              </a:tabLst>
            </a:pPr>
            <a:r>
              <a:rPr lang="nb-NO" altLang="nb-NO"/>
              <a:t>For å forebygge hudplager er det viktig å</a:t>
            </a:r>
          </a:p>
          <a:p>
            <a:pPr>
              <a:tabLst>
                <a:tab pos="182563" algn="l"/>
              </a:tabLst>
            </a:pPr>
            <a:endParaRPr lang="nb-NO" altLang="nb-NO"/>
          </a:p>
          <a:p>
            <a:pPr>
              <a:tabLst>
                <a:tab pos="182563" algn="l"/>
              </a:tabLst>
            </a:pPr>
            <a:r>
              <a:rPr lang="nb-NO" altLang="nb-NO">
                <a:cs typeface="Arial" panose="020B0604020202020204" pitchFamily="34" charset="0"/>
              </a:rPr>
              <a:t>•	</a:t>
            </a:r>
            <a:r>
              <a:rPr lang="nb-NO" altLang="nb-NO" b="1"/>
              <a:t>Beskytte huden på hender og ansikt!</a:t>
            </a:r>
          </a:p>
          <a:p>
            <a:pPr>
              <a:buFontTx/>
              <a:buChar char="•"/>
              <a:tabLst>
                <a:tab pos="182563" algn="l"/>
              </a:tabLst>
            </a:pPr>
            <a:endParaRPr lang="nb-NO" altLang="nb-NO" b="1"/>
          </a:p>
          <a:p>
            <a:pPr>
              <a:tabLst>
                <a:tab pos="182563" algn="l"/>
              </a:tabLst>
            </a:pPr>
            <a:r>
              <a:rPr lang="nb-NO" altLang="nb-NO">
                <a:cs typeface="Arial" panose="020B0604020202020204" pitchFamily="34" charset="0"/>
              </a:rPr>
              <a:t>•	</a:t>
            </a:r>
            <a:r>
              <a:rPr lang="nb-NO" altLang="nb-NO" b="1"/>
              <a:t>Redusere hudkontakt med det som kan skade hudbarrieren</a:t>
            </a:r>
            <a:endParaRPr lang="nb-NO" altLang="nb-NO"/>
          </a:p>
          <a:p>
            <a:pPr>
              <a:buFontTx/>
              <a:buChar char="•"/>
              <a:tabLst>
                <a:tab pos="182563" algn="l"/>
              </a:tabLst>
            </a:pPr>
            <a:endParaRPr lang="nb-NO" altLang="nb-NO"/>
          </a:p>
          <a:p>
            <a:pPr>
              <a:tabLst>
                <a:tab pos="182563" algn="l"/>
              </a:tabLst>
            </a:pPr>
            <a:r>
              <a:rPr lang="nb-NO" altLang="nb-NO">
                <a:cs typeface="Arial" panose="020B0604020202020204" pitchFamily="34" charset="0"/>
              </a:rPr>
              <a:t>•	</a:t>
            </a:r>
            <a:r>
              <a:rPr lang="nb-NO" altLang="nb-NO" b="1"/>
              <a:t>Sørge for skjerming mot sprut fra dyser, maskiner og prosesser</a:t>
            </a:r>
          </a:p>
        </p:txBody>
      </p:sp>
    </p:spTree>
    <p:extLst>
      <p:ext uri="{BB962C8B-B14F-4D97-AF65-F5344CB8AC3E}">
        <p14:creationId xmlns:p14="http://schemas.microsoft.com/office/powerpoint/2010/main" val="124576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nb-NO" altLang="nb-NO"/>
              <a:t>© 2005 AMA UNN HF</a:t>
            </a:r>
          </a:p>
        </p:txBody>
      </p:sp>
      <p:sp>
        <p:nvSpPr>
          <p:cNvPr id="5" name="Rectangle 7"/>
          <p:cNvSpPr>
            <a:spLocks noGrp="1" noChangeArrowheads="1"/>
          </p:cNvSpPr>
          <p:nvPr>
            <p:ph type="sldNum" sz="quarter" idx="5"/>
          </p:nvPr>
        </p:nvSpPr>
        <p:spPr>
          <a:ln/>
        </p:spPr>
        <p:txBody>
          <a:bodyPr/>
          <a:lstStyle/>
          <a:p>
            <a:fld id="{6A36F594-B8FE-44E3-82FB-B942CD4F879D}" type="slidenum">
              <a:rPr lang="nb-NO" altLang="nb-NO"/>
              <a:pPr/>
              <a:t>8</a:t>
            </a:fld>
            <a:endParaRPr lang="nb-NO" altLang="nb-NO"/>
          </a:p>
        </p:txBody>
      </p:sp>
      <p:sp>
        <p:nvSpPr>
          <p:cNvPr id="223234" name="Rectangle 2"/>
          <p:cNvSpPr>
            <a:spLocks noRot="1" noChangeArrowheads="1" noTextEdit="1"/>
          </p:cNvSpPr>
          <p:nvPr>
            <p:ph type="sldImg"/>
          </p:nvPr>
        </p:nvSpPr>
        <p:spPr>
          <a:ln/>
        </p:spPr>
      </p:sp>
      <p:sp>
        <p:nvSpPr>
          <p:cNvPr id="223235" name="Rectangle 3"/>
          <p:cNvSpPr>
            <a:spLocks noGrp="1" noChangeArrowheads="1"/>
          </p:cNvSpPr>
          <p:nvPr>
            <p:ph type="body" idx="1"/>
          </p:nvPr>
        </p:nvSpPr>
        <p:spPr/>
        <p:txBody>
          <a:bodyPr/>
          <a:lstStyle/>
          <a:p>
            <a:pPr>
              <a:tabLst>
                <a:tab pos="182563" algn="l"/>
              </a:tabLst>
            </a:pPr>
            <a:endParaRPr lang="nb-NO" altLang="nb-NO"/>
          </a:p>
          <a:p>
            <a:pPr>
              <a:tabLst>
                <a:tab pos="182563" algn="l"/>
              </a:tabLst>
            </a:pPr>
            <a:r>
              <a:rPr lang="nb-NO" altLang="nb-NO">
                <a:cs typeface="Arial" panose="020B0604020202020204" pitchFamily="34" charset="0"/>
              </a:rPr>
              <a:t>•	</a:t>
            </a:r>
            <a:r>
              <a:rPr lang="nb-NO" altLang="nb-NO" b="1"/>
              <a:t>Bruk hansker som ikke inneholder lateks. </a:t>
            </a:r>
            <a:r>
              <a:rPr lang="nb-NO" altLang="nb-NO"/>
              <a:t>Lateks kan gi allergi.  Bruk for 	eksempel hansker av nitril eller vinyl.</a:t>
            </a:r>
          </a:p>
          <a:p>
            <a:pPr>
              <a:buFontTx/>
              <a:buChar char="•"/>
              <a:tabLst>
                <a:tab pos="182563" algn="l"/>
              </a:tabLst>
            </a:pPr>
            <a:endParaRPr lang="nb-NO" altLang="nb-NO"/>
          </a:p>
          <a:p>
            <a:pPr>
              <a:tabLst>
                <a:tab pos="182563" algn="l"/>
              </a:tabLst>
            </a:pPr>
            <a:r>
              <a:rPr lang="nb-NO" altLang="nb-NO">
                <a:cs typeface="Arial" panose="020B0604020202020204" pitchFamily="34" charset="0"/>
              </a:rPr>
              <a:t>•	</a:t>
            </a:r>
            <a:r>
              <a:rPr lang="nb-NO" altLang="nb-NO" b="1"/>
              <a:t>Unngå fuktighet inni hanskene. </a:t>
            </a:r>
            <a:r>
              <a:rPr lang="nb-NO" altLang="nb-NO"/>
              <a:t>Vask hendene i kjølig vann og skyll såpen godt 	av. Tørk godt etter håndvask. Bytt hansker ofte. Bruk eventuelt bomullshansker inni 	plasthansker.</a:t>
            </a:r>
          </a:p>
          <a:p>
            <a:pPr>
              <a:buFontTx/>
              <a:buChar char="•"/>
              <a:tabLst>
                <a:tab pos="182563" algn="l"/>
              </a:tabLst>
            </a:pPr>
            <a:endParaRPr lang="nb-NO" altLang="nb-NO"/>
          </a:p>
          <a:p>
            <a:pPr>
              <a:tabLst>
                <a:tab pos="182563" algn="l"/>
              </a:tabLst>
            </a:pPr>
            <a:r>
              <a:rPr lang="nb-NO" altLang="nb-NO">
                <a:cs typeface="Arial" panose="020B0604020202020204" pitchFamily="34" charset="0"/>
              </a:rPr>
              <a:t>•	</a:t>
            </a:r>
            <a:r>
              <a:rPr lang="nb-NO" altLang="nb-NO" b="1"/>
              <a:t>Bruk håndkrem etter hver håndvask.</a:t>
            </a:r>
            <a:r>
              <a:rPr lang="nb-NO" altLang="nb-NO"/>
              <a:t> Hudpleiemidlet bør ha høyt fettinnhold og ha 	minst mulig innhold av kjente irriterende og allergifremkallende stoffer. </a:t>
            </a:r>
          </a:p>
        </p:txBody>
      </p:sp>
    </p:spTree>
    <p:extLst>
      <p:ext uri="{BB962C8B-B14F-4D97-AF65-F5344CB8AC3E}">
        <p14:creationId xmlns:p14="http://schemas.microsoft.com/office/powerpoint/2010/main" val="1571274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a:xfrm>
            <a:off x="3024188" y="2600325"/>
            <a:ext cx="5788025" cy="3313113"/>
          </a:xfrm>
        </p:spPr>
        <p:txBody>
          <a:bodyPr/>
          <a:lstStyle>
            <a:lvl1pPr marL="0" indent="0">
              <a:buFontTx/>
              <a:buNone/>
              <a:defRPr/>
            </a:lvl1pPr>
          </a:lstStyle>
          <a:p>
            <a:pPr lvl="0"/>
            <a:r>
              <a:rPr lang="nb-NO" altLang="nb-NO" noProof="0" smtClean="0"/>
              <a:t>Klikk for å redigere undertittelstil i malen</a:t>
            </a:r>
          </a:p>
        </p:txBody>
      </p:sp>
      <p:sp>
        <p:nvSpPr>
          <p:cNvPr id="28679" name="Rectangle 7"/>
          <p:cNvSpPr>
            <a:spLocks noChangeArrowheads="1"/>
          </p:cNvSpPr>
          <p:nvPr/>
        </p:nvSpPr>
        <p:spPr bwMode="auto">
          <a:xfrm>
            <a:off x="2916238" y="1008063"/>
            <a:ext cx="107950" cy="1628775"/>
          </a:xfrm>
          <a:prstGeom prst="rect">
            <a:avLst/>
          </a:prstGeom>
          <a:gradFill rotWithShape="1">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28680" name="Rectangle 8"/>
          <p:cNvSpPr>
            <a:spLocks noChangeArrowheads="1"/>
          </p:cNvSpPr>
          <p:nvPr/>
        </p:nvSpPr>
        <p:spPr bwMode="auto">
          <a:xfrm>
            <a:off x="2627313" y="2205038"/>
            <a:ext cx="6516687" cy="107950"/>
          </a:xfrm>
          <a:prstGeom prst="rect">
            <a:avLst/>
          </a:prstGeom>
          <a:gradFill rotWithShape="1">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graphicFrame>
        <p:nvGraphicFramePr>
          <p:cNvPr id="28702" name="Object 30"/>
          <p:cNvGraphicFramePr>
            <a:graphicFrameLocks noChangeAspect="1"/>
          </p:cNvGraphicFramePr>
          <p:nvPr/>
        </p:nvGraphicFramePr>
        <p:xfrm>
          <a:off x="0" y="0"/>
          <a:ext cx="2484438" cy="6858000"/>
        </p:xfrm>
        <a:graphic>
          <a:graphicData uri="http://schemas.openxmlformats.org/presentationml/2006/ole">
            <mc:AlternateContent xmlns:mc="http://schemas.openxmlformats.org/markup-compatibility/2006">
              <mc:Choice xmlns:v="urn:schemas-microsoft-com:vml" Requires="v">
                <p:oleObj spid="_x0000_s28719" name="Photo Editor-foto" r:id="rId3" imgW="7552381" imgH="17000000" progId="MSPhotoEd.3">
                  <p:embed/>
                </p:oleObj>
              </mc:Choice>
              <mc:Fallback>
                <p:oleObj name="Photo Editor-foto" r:id="rId3" imgW="7552381" imgH="17000000" progId="MSPhotoEd.3">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844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705" name="Rectangle 33"/>
          <p:cNvSpPr>
            <a:spLocks noGrp="1" noChangeArrowheads="1"/>
          </p:cNvSpPr>
          <p:nvPr>
            <p:ph type="ctrTitle" sz="quarter"/>
          </p:nvPr>
        </p:nvSpPr>
        <p:spPr>
          <a:xfrm>
            <a:off x="3024188" y="735013"/>
            <a:ext cx="5832475" cy="1470025"/>
          </a:xfrm>
        </p:spPr>
        <p:txBody>
          <a:bodyPr/>
          <a:lstStyle>
            <a:lvl1pPr>
              <a:defRPr b="1"/>
            </a:lvl1pPr>
          </a:lstStyle>
          <a:p>
            <a:pPr lvl="0"/>
            <a:r>
              <a:rPr lang="nb-NO" altLang="nb-NO" noProof="0" smtClean="0"/>
              <a:t>Klikk for å redigere tittelstil</a:t>
            </a:r>
          </a:p>
        </p:txBody>
      </p:sp>
      <p:grpSp>
        <p:nvGrpSpPr>
          <p:cNvPr id="28706" name="Group 34"/>
          <p:cNvGrpSpPr>
            <a:grpSpLocks/>
          </p:cNvGrpSpPr>
          <p:nvPr userDrawn="1"/>
        </p:nvGrpSpPr>
        <p:grpSpPr bwMode="auto">
          <a:xfrm>
            <a:off x="4140200" y="6248400"/>
            <a:ext cx="3306763" cy="469900"/>
            <a:chOff x="1927" y="55"/>
            <a:chExt cx="2083" cy="296"/>
          </a:xfrm>
        </p:grpSpPr>
        <p:pic>
          <p:nvPicPr>
            <p:cNvPr id="28707" name="Picture 35" descr="unnsidestnsfarge300dpi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 y="55"/>
              <a:ext cx="1996" cy="296"/>
            </a:xfrm>
            <a:prstGeom prst="rect">
              <a:avLst/>
            </a:prstGeom>
            <a:noFill/>
            <a:extLst>
              <a:ext uri="{909E8E84-426E-40DD-AFC4-6F175D3DCCD1}">
                <a14:hiddenFill xmlns:a14="http://schemas.microsoft.com/office/drawing/2010/main">
                  <a:solidFill>
                    <a:srgbClr val="FFFFFF"/>
                  </a:solidFill>
                </a14:hiddenFill>
              </a:ext>
            </a:extLst>
          </p:spPr>
        </p:pic>
        <p:sp>
          <p:nvSpPr>
            <p:cNvPr id="28708" name="Text Box 36"/>
            <p:cNvSpPr txBox="1">
              <a:spLocks noChangeArrowheads="1"/>
            </p:cNvSpPr>
            <p:nvPr userDrawn="1"/>
          </p:nvSpPr>
          <p:spPr bwMode="auto">
            <a:xfrm>
              <a:off x="2422" y="255"/>
              <a:ext cx="1588" cy="8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nb-NO" altLang="nb-NO" sz="900">
                  <a:solidFill>
                    <a:srgbClr val="0C2D82"/>
                  </a:solidFill>
                  <a:latin typeface="Arial" panose="020B0604020202020204" pitchFamily="34" charset="0"/>
                </a:rPr>
                <a:t>Arbeids- og miljømedisinsk avdeling</a:t>
              </a:r>
            </a:p>
          </p:txBody>
        </p:sp>
      </p:grpSp>
      <p:grpSp>
        <p:nvGrpSpPr>
          <p:cNvPr id="28709" name="Group 37"/>
          <p:cNvGrpSpPr>
            <a:grpSpLocks noChangeAspect="1"/>
          </p:cNvGrpSpPr>
          <p:nvPr userDrawn="1"/>
        </p:nvGrpSpPr>
        <p:grpSpPr bwMode="auto">
          <a:xfrm>
            <a:off x="8064500" y="447675"/>
            <a:ext cx="749300" cy="533400"/>
            <a:chOff x="4967" y="152"/>
            <a:chExt cx="723" cy="515"/>
          </a:xfrm>
        </p:grpSpPr>
        <p:sp>
          <p:nvSpPr>
            <p:cNvPr id="28710" name="AutoShape 38"/>
            <p:cNvSpPr>
              <a:spLocks noChangeAspect="1" noChangeArrowheads="1" noTextEdit="1"/>
            </p:cNvSpPr>
            <p:nvPr/>
          </p:nvSpPr>
          <p:spPr bwMode="auto">
            <a:xfrm>
              <a:off x="4967" y="152"/>
              <a:ext cx="723"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28711" name="Freeform 39"/>
            <p:cNvSpPr>
              <a:spLocks noChangeAspect="1"/>
            </p:cNvSpPr>
            <p:nvPr/>
          </p:nvSpPr>
          <p:spPr bwMode="auto">
            <a:xfrm>
              <a:off x="5233" y="513"/>
              <a:ext cx="235" cy="145"/>
            </a:xfrm>
            <a:custGeom>
              <a:avLst/>
              <a:gdLst>
                <a:gd name="T0" fmla="*/ 531 w 531"/>
                <a:gd name="T1" fmla="*/ 39 h 328"/>
                <a:gd name="T2" fmla="*/ 526 w 531"/>
                <a:gd name="T3" fmla="*/ 115 h 328"/>
                <a:gd name="T4" fmla="*/ 507 w 531"/>
                <a:gd name="T5" fmla="*/ 186 h 328"/>
                <a:gd name="T6" fmla="*/ 464 w 531"/>
                <a:gd name="T7" fmla="*/ 247 h 328"/>
                <a:gd name="T8" fmla="*/ 415 w 531"/>
                <a:gd name="T9" fmla="*/ 284 h 328"/>
                <a:gd name="T10" fmla="*/ 374 w 531"/>
                <a:gd name="T11" fmla="*/ 304 h 328"/>
                <a:gd name="T12" fmla="*/ 330 w 531"/>
                <a:gd name="T13" fmla="*/ 318 h 328"/>
                <a:gd name="T14" fmla="*/ 284 w 531"/>
                <a:gd name="T15" fmla="*/ 326 h 328"/>
                <a:gd name="T16" fmla="*/ 237 w 531"/>
                <a:gd name="T17" fmla="*/ 328 h 328"/>
                <a:gd name="T18" fmla="*/ 191 w 531"/>
                <a:gd name="T19" fmla="*/ 323 h 328"/>
                <a:gd name="T20" fmla="*/ 147 w 531"/>
                <a:gd name="T21" fmla="*/ 312 h 328"/>
                <a:gd name="T22" fmla="*/ 106 w 531"/>
                <a:gd name="T23" fmla="*/ 292 h 328"/>
                <a:gd name="T24" fmla="*/ 70 w 531"/>
                <a:gd name="T25" fmla="*/ 267 h 328"/>
                <a:gd name="T26" fmla="*/ 41 w 531"/>
                <a:gd name="T27" fmla="*/ 234 h 328"/>
                <a:gd name="T28" fmla="*/ 20 w 531"/>
                <a:gd name="T29" fmla="*/ 197 h 328"/>
                <a:gd name="T30" fmla="*/ 5 w 531"/>
                <a:gd name="T31" fmla="*/ 155 h 328"/>
                <a:gd name="T32" fmla="*/ 13 w 531"/>
                <a:gd name="T33" fmla="*/ 132 h 328"/>
                <a:gd name="T34" fmla="*/ 38 w 531"/>
                <a:gd name="T35" fmla="*/ 134 h 328"/>
                <a:gd name="T36" fmla="*/ 62 w 531"/>
                <a:gd name="T37" fmla="*/ 139 h 328"/>
                <a:gd name="T38" fmla="*/ 88 w 531"/>
                <a:gd name="T39" fmla="*/ 142 h 328"/>
                <a:gd name="T40" fmla="*/ 118 w 531"/>
                <a:gd name="T41" fmla="*/ 140 h 328"/>
                <a:gd name="T42" fmla="*/ 149 w 531"/>
                <a:gd name="T43" fmla="*/ 137 h 328"/>
                <a:gd name="T44" fmla="*/ 180 w 531"/>
                <a:gd name="T45" fmla="*/ 131 h 328"/>
                <a:gd name="T46" fmla="*/ 211 w 531"/>
                <a:gd name="T47" fmla="*/ 123 h 328"/>
                <a:gd name="T48" fmla="*/ 252 w 531"/>
                <a:gd name="T49" fmla="*/ 111 h 328"/>
                <a:gd name="T50" fmla="*/ 302 w 531"/>
                <a:gd name="T51" fmla="*/ 95 h 328"/>
                <a:gd name="T52" fmla="*/ 353 w 531"/>
                <a:gd name="T53" fmla="*/ 76 h 328"/>
                <a:gd name="T54" fmla="*/ 402 w 531"/>
                <a:gd name="T55" fmla="*/ 55 h 328"/>
                <a:gd name="T56" fmla="*/ 440 w 531"/>
                <a:gd name="T57" fmla="*/ 40 h 328"/>
                <a:gd name="T58" fmla="*/ 464 w 531"/>
                <a:gd name="T59" fmla="*/ 29 h 328"/>
                <a:gd name="T60" fmla="*/ 489 w 531"/>
                <a:gd name="T61" fmla="*/ 19 h 328"/>
                <a:gd name="T62" fmla="*/ 513 w 531"/>
                <a:gd name="T63" fmla="*/ 8 h 328"/>
                <a:gd name="T64" fmla="*/ 528 w 531"/>
                <a:gd name="T6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1" h="328">
                  <a:moveTo>
                    <a:pt x="528" y="0"/>
                  </a:moveTo>
                  <a:lnTo>
                    <a:pt x="531" y="39"/>
                  </a:lnTo>
                  <a:lnTo>
                    <a:pt x="529" y="77"/>
                  </a:lnTo>
                  <a:lnTo>
                    <a:pt x="526" y="115"/>
                  </a:lnTo>
                  <a:lnTo>
                    <a:pt x="518" y="150"/>
                  </a:lnTo>
                  <a:lnTo>
                    <a:pt x="507" y="186"/>
                  </a:lnTo>
                  <a:lnTo>
                    <a:pt x="489" y="216"/>
                  </a:lnTo>
                  <a:lnTo>
                    <a:pt x="464" y="247"/>
                  </a:lnTo>
                  <a:lnTo>
                    <a:pt x="433" y="273"/>
                  </a:lnTo>
                  <a:lnTo>
                    <a:pt x="415" y="284"/>
                  </a:lnTo>
                  <a:lnTo>
                    <a:pt x="396" y="296"/>
                  </a:lnTo>
                  <a:lnTo>
                    <a:pt x="374" y="304"/>
                  </a:lnTo>
                  <a:lnTo>
                    <a:pt x="353" y="312"/>
                  </a:lnTo>
                  <a:lnTo>
                    <a:pt x="330" y="318"/>
                  </a:lnTo>
                  <a:lnTo>
                    <a:pt x="307" y="323"/>
                  </a:lnTo>
                  <a:lnTo>
                    <a:pt x="284" y="326"/>
                  </a:lnTo>
                  <a:lnTo>
                    <a:pt x="262" y="328"/>
                  </a:lnTo>
                  <a:lnTo>
                    <a:pt x="237" y="328"/>
                  </a:lnTo>
                  <a:lnTo>
                    <a:pt x="214" y="326"/>
                  </a:lnTo>
                  <a:lnTo>
                    <a:pt x="191" y="323"/>
                  </a:lnTo>
                  <a:lnTo>
                    <a:pt x="168" y="318"/>
                  </a:lnTo>
                  <a:lnTo>
                    <a:pt x="147" y="312"/>
                  </a:lnTo>
                  <a:lnTo>
                    <a:pt x="126" y="304"/>
                  </a:lnTo>
                  <a:lnTo>
                    <a:pt x="106" y="292"/>
                  </a:lnTo>
                  <a:lnTo>
                    <a:pt x="88" y="281"/>
                  </a:lnTo>
                  <a:lnTo>
                    <a:pt x="70" y="267"/>
                  </a:lnTo>
                  <a:lnTo>
                    <a:pt x="54" y="250"/>
                  </a:lnTo>
                  <a:lnTo>
                    <a:pt x="41" y="234"/>
                  </a:lnTo>
                  <a:lnTo>
                    <a:pt x="30" y="216"/>
                  </a:lnTo>
                  <a:lnTo>
                    <a:pt x="20" y="197"/>
                  </a:lnTo>
                  <a:lnTo>
                    <a:pt x="12" y="176"/>
                  </a:lnTo>
                  <a:lnTo>
                    <a:pt x="5" y="155"/>
                  </a:lnTo>
                  <a:lnTo>
                    <a:pt x="0" y="132"/>
                  </a:lnTo>
                  <a:lnTo>
                    <a:pt x="13" y="132"/>
                  </a:lnTo>
                  <a:lnTo>
                    <a:pt x="25" y="134"/>
                  </a:lnTo>
                  <a:lnTo>
                    <a:pt x="38" y="134"/>
                  </a:lnTo>
                  <a:lnTo>
                    <a:pt x="51" y="137"/>
                  </a:lnTo>
                  <a:lnTo>
                    <a:pt x="62" y="139"/>
                  </a:lnTo>
                  <a:lnTo>
                    <a:pt x="75" y="140"/>
                  </a:lnTo>
                  <a:lnTo>
                    <a:pt x="88" y="142"/>
                  </a:lnTo>
                  <a:lnTo>
                    <a:pt x="101" y="142"/>
                  </a:lnTo>
                  <a:lnTo>
                    <a:pt x="118" y="140"/>
                  </a:lnTo>
                  <a:lnTo>
                    <a:pt x="133" y="139"/>
                  </a:lnTo>
                  <a:lnTo>
                    <a:pt x="149" y="137"/>
                  </a:lnTo>
                  <a:lnTo>
                    <a:pt x="165" y="134"/>
                  </a:lnTo>
                  <a:lnTo>
                    <a:pt x="180" y="131"/>
                  </a:lnTo>
                  <a:lnTo>
                    <a:pt x="196" y="128"/>
                  </a:lnTo>
                  <a:lnTo>
                    <a:pt x="211" y="123"/>
                  </a:lnTo>
                  <a:lnTo>
                    <a:pt x="226" y="119"/>
                  </a:lnTo>
                  <a:lnTo>
                    <a:pt x="252" y="111"/>
                  </a:lnTo>
                  <a:lnTo>
                    <a:pt x="278" y="103"/>
                  </a:lnTo>
                  <a:lnTo>
                    <a:pt x="302" y="95"/>
                  </a:lnTo>
                  <a:lnTo>
                    <a:pt x="329" y="85"/>
                  </a:lnTo>
                  <a:lnTo>
                    <a:pt x="353" y="76"/>
                  </a:lnTo>
                  <a:lnTo>
                    <a:pt x="378" y="66"/>
                  </a:lnTo>
                  <a:lnTo>
                    <a:pt x="402" y="55"/>
                  </a:lnTo>
                  <a:lnTo>
                    <a:pt x="428" y="45"/>
                  </a:lnTo>
                  <a:lnTo>
                    <a:pt x="440" y="40"/>
                  </a:lnTo>
                  <a:lnTo>
                    <a:pt x="453" y="35"/>
                  </a:lnTo>
                  <a:lnTo>
                    <a:pt x="464" y="29"/>
                  </a:lnTo>
                  <a:lnTo>
                    <a:pt x="477" y="24"/>
                  </a:lnTo>
                  <a:lnTo>
                    <a:pt x="489" y="19"/>
                  </a:lnTo>
                  <a:lnTo>
                    <a:pt x="502" y="13"/>
                  </a:lnTo>
                  <a:lnTo>
                    <a:pt x="513" y="8"/>
                  </a:lnTo>
                  <a:lnTo>
                    <a:pt x="526" y="3"/>
                  </a:lnTo>
                  <a:lnTo>
                    <a:pt x="52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8712" name="Freeform 40"/>
            <p:cNvSpPr>
              <a:spLocks noChangeAspect="1"/>
            </p:cNvSpPr>
            <p:nvPr/>
          </p:nvSpPr>
          <p:spPr bwMode="auto">
            <a:xfrm>
              <a:off x="5231" y="164"/>
              <a:ext cx="235" cy="143"/>
            </a:xfrm>
            <a:custGeom>
              <a:avLst/>
              <a:gdLst>
                <a:gd name="T0" fmla="*/ 153 w 532"/>
                <a:gd name="T1" fmla="*/ 12 h 324"/>
                <a:gd name="T2" fmla="*/ 178 w 532"/>
                <a:gd name="T3" fmla="*/ 5 h 324"/>
                <a:gd name="T4" fmla="*/ 202 w 532"/>
                <a:gd name="T5" fmla="*/ 2 h 324"/>
                <a:gd name="T6" fmla="*/ 227 w 532"/>
                <a:gd name="T7" fmla="*/ 0 h 324"/>
                <a:gd name="T8" fmla="*/ 251 w 532"/>
                <a:gd name="T9" fmla="*/ 2 h 324"/>
                <a:gd name="T10" fmla="*/ 276 w 532"/>
                <a:gd name="T11" fmla="*/ 5 h 324"/>
                <a:gd name="T12" fmla="*/ 299 w 532"/>
                <a:gd name="T13" fmla="*/ 10 h 324"/>
                <a:gd name="T14" fmla="*/ 321 w 532"/>
                <a:gd name="T15" fmla="*/ 17 h 324"/>
                <a:gd name="T16" fmla="*/ 344 w 532"/>
                <a:gd name="T17" fmla="*/ 25 h 324"/>
                <a:gd name="T18" fmla="*/ 366 w 532"/>
                <a:gd name="T19" fmla="*/ 36 h 324"/>
                <a:gd name="T20" fmla="*/ 387 w 532"/>
                <a:gd name="T21" fmla="*/ 47 h 324"/>
                <a:gd name="T22" fmla="*/ 408 w 532"/>
                <a:gd name="T23" fmla="*/ 62 h 324"/>
                <a:gd name="T24" fmla="*/ 426 w 532"/>
                <a:gd name="T25" fmla="*/ 76 h 324"/>
                <a:gd name="T26" fmla="*/ 444 w 532"/>
                <a:gd name="T27" fmla="*/ 93 h 324"/>
                <a:gd name="T28" fmla="*/ 462 w 532"/>
                <a:gd name="T29" fmla="*/ 110 h 324"/>
                <a:gd name="T30" fmla="*/ 477 w 532"/>
                <a:gd name="T31" fmla="*/ 130 h 324"/>
                <a:gd name="T32" fmla="*/ 491 w 532"/>
                <a:gd name="T33" fmla="*/ 149 h 324"/>
                <a:gd name="T34" fmla="*/ 516 w 532"/>
                <a:gd name="T35" fmla="*/ 193 h 324"/>
                <a:gd name="T36" fmla="*/ 527 w 532"/>
                <a:gd name="T37" fmla="*/ 233 h 324"/>
                <a:gd name="T38" fmla="*/ 531 w 532"/>
                <a:gd name="T39" fmla="*/ 275 h 324"/>
                <a:gd name="T40" fmla="*/ 532 w 532"/>
                <a:gd name="T41" fmla="*/ 324 h 324"/>
                <a:gd name="T42" fmla="*/ 508 w 532"/>
                <a:gd name="T43" fmla="*/ 304 h 324"/>
                <a:gd name="T44" fmla="*/ 478 w 532"/>
                <a:gd name="T45" fmla="*/ 287 h 324"/>
                <a:gd name="T46" fmla="*/ 446 w 532"/>
                <a:gd name="T47" fmla="*/ 270 h 324"/>
                <a:gd name="T48" fmla="*/ 411 w 532"/>
                <a:gd name="T49" fmla="*/ 258 h 324"/>
                <a:gd name="T50" fmla="*/ 375 w 532"/>
                <a:gd name="T51" fmla="*/ 246 h 324"/>
                <a:gd name="T52" fmla="*/ 339 w 532"/>
                <a:gd name="T53" fmla="*/ 237 h 324"/>
                <a:gd name="T54" fmla="*/ 305 w 532"/>
                <a:gd name="T55" fmla="*/ 230 h 324"/>
                <a:gd name="T56" fmla="*/ 274 w 532"/>
                <a:gd name="T57" fmla="*/ 225 h 324"/>
                <a:gd name="T58" fmla="*/ 251 w 532"/>
                <a:gd name="T59" fmla="*/ 224 h 324"/>
                <a:gd name="T60" fmla="*/ 228 w 532"/>
                <a:gd name="T61" fmla="*/ 222 h 324"/>
                <a:gd name="T62" fmla="*/ 205 w 532"/>
                <a:gd name="T63" fmla="*/ 220 h 324"/>
                <a:gd name="T64" fmla="*/ 184 w 532"/>
                <a:gd name="T65" fmla="*/ 220 h 324"/>
                <a:gd name="T66" fmla="*/ 161 w 532"/>
                <a:gd name="T67" fmla="*/ 220 h 324"/>
                <a:gd name="T68" fmla="*/ 139 w 532"/>
                <a:gd name="T69" fmla="*/ 220 h 324"/>
                <a:gd name="T70" fmla="*/ 116 w 532"/>
                <a:gd name="T71" fmla="*/ 220 h 324"/>
                <a:gd name="T72" fmla="*/ 93 w 532"/>
                <a:gd name="T73" fmla="*/ 220 h 324"/>
                <a:gd name="T74" fmla="*/ 80 w 532"/>
                <a:gd name="T75" fmla="*/ 222 h 324"/>
                <a:gd name="T76" fmla="*/ 65 w 532"/>
                <a:gd name="T77" fmla="*/ 224 h 324"/>
                <a:gd name="T78" fmla="*/ 49 w 532"/>
                <a:gd name="T79" fmla="*/ 225 h 324"/>
                <a:gd name="T80" fmla="*/ 32 w 532"/>
                <a:gd name="T81" fmla="*/ 225 h 324"/>
                <a:gd name="T82" fmla="*/ 18 w 532"/>
                <a:gd name="T83" fmla="*/ 224 h 324"/>
                <a:gd name="T84" fmla="*/ 6 w 532"/>
                <a:gd name="T85" fmla="*/ 220 h 324"/>
                <a:gd name="T86" fmla="*/ 0 w 532"/>
                <a:gd name="T87" fmla="*/ 212 h 324"/>
                <a:gd name="T88" fmla="*/ 0 w 532"/>
                <a:gd name="T89" fmla="*/ 199 h 324"/>
                <a:gd name="T90" fmla="*/ 5 w 532"/>
                <a:gd name="T91" fmla="*/ 186 h 324"/>
                <a:gd name="T92" fmla="*/ 13 w 532"/>
                <a:gd name="T93" fmla="*/ 173 h 324"/>
                <a:gd name="T94" fmla="*/ 23 w 532"/>
                <a:gd name="T95" fmla="*/ 161 h 324"/>
                <a:gd name="T96" fmla="*/ 31 w 532"/>
                <a:gd name="T97" fmla="*/ 149 h 324"/>
                <a:gd name="T98" fmla="*/ 39 w 532"/>
                <a:gd name="T99" fmla="*/ 135 h 324"/>
                <a:gd name="T100" fmla="*/ 45 w 532"/>
                <a:gd name="T101" fmla="*/ 120 h 324"/>
                <a:gd name="T102" fmla="*/ 52 w 532"/>
                <a:gd name="T103" fmla="*/ 106 h 324"/>
                <a:gd name="T104" fmla="*/ 58 w 532"/>
                <a:gd name="T105" fmla="*/ 91 h 324"/>
                <a:gd name="T106" fmla="*/ 67 w 532"/>
                <a:gd name="T107" fmla="*/ 78 h 324"/>
                <a:gd name="T108" fmla="*/ 76 w 532"/>
                <a:gd name="T109" fmla="*/ 65 h 324"/>
                <a:gd name="T110" fmla="*/ 86 w 532"/>
                <a:gd name="T111" fmla="*/ 54 h 324"/>
                <a:gd name="T112" fmla="*/ 98 w 532"/>
                <a:gd name="T113" fmla="*/ 43 h 324"/>
                <a:gd name="T114" fmla="*/ 111 w 532"/>
                <a:gd name="T115" fmla="*/ 33 h 324"/>
                <a:gd name="T116" fmla="*/ 124 w 532"/>
                <a:gd name="T117" fmla="*/ 25 h 324"/>
                <a:gd name="T118" fmla="*/ 139 w 532"/>
                <a:gd name="T119" fmla="*/ 17 h 324"/>
                <a:gd name="T120" fmla="*/ 153 w 532"/>
                <a:gd name="T121" fmla="*/ 1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 h="324">
                  <a:moveTo>
                    <a:pt x="153" y="12"/>
                  </a:moveTo>
                  <a:lnTo>
                    <a:pt x="178" y="5"/>
                  </a:lnTo>
                  <a:lnTo>
                    <a:pt x="202" y="2"/>
                  </a:lnTo>
                  <a:lnTo>
                    <a:pt x="227" y="0"/>
                  </a:lnTo>
                  <a:lnTo>
                    <a:pt x="251" y="2"/>
                  </a:lnTo>
                  <a:lnTo>
                    <a:pt x="276" y="5"/>
                  </a:lnTo>
                  <a:lnTo>
                    <a:pt x="299" y="10"/>
                  </a:lnTo>
                  <a:lnTo>
                    <a:pt x="321" y="17"/>
                  </a:lnTo>
                  <a:lnTo>
                    <a:pt x="344" y="25"/>
                  </a:lnTo>
                  <a:lnTo>
                    <a:pt x="366" y="36"/>
                  </a:lnTo>
                  <a:lnTo>
                    <a:pt x="387" y="47"/>
                  </a:lnTo>
                  <a:lnTo>
                    <a:pt x="408" y="62"/>
                  </a:lnTo>
                  <a:lnTo>
                    <a:pt x="426" y="76"/>
                  </a:lnTo>
                  <a:lnTo>
                    <a:pt x="444" y="93"/>
                  </a:lnTo>
                  <a:lnTo>
                    <a:pt x="462" y="110"/>
                  </a:lnTo>
                  <a:lnTo>
                    <a:pt x="477" y="130"/>
                  </a:lnTo>
                  <a:lnTo>
                    <a:pt x="491" y="149"/>
                  </a:lnTo>
                  <a:lnTo>
                    <a:pt x="516" y="193"/>
                  </a:lnTo>
                  <a:lnTo>
                    <a:pt x="527" y="233"/>
                  </a:lnTo>
                  <a:lnTo>
                    <a:pt x="531" y="275"/>
                  </a:lnTo>
                  <a:lnTo>
                    <a:pt x="532" y="324"/>
                  </a:lnTo>
                  <a:lnTo>
                    <a:pt x="508" y="304"/>
                  </a:lnTo>
                  <a:lnTo>
                    <a:pt x="478" y="287"/>
                  </a:lnTo>
                  <a:lnTo>
                    <a:pt x="446" y="270"/>
                  </a:lnTo>
                  <a:lnTo>
                    <a:pt x="411" y="258"/>
                  </a:lnTo>
                  <a:lnTo>
                    <a:pt x="375" y="246"/>
                  </a:lnTo>
                  <a:lnTo>
                    <a:pt x="339" y="237"/>
                  </a:lnTo>
                  <a:lnTo>
                    <a:pt x="305" y="230"/>
                  </a:lnTo>
                  <a:lnTo>
                    <a:pt x="274" y="225"/>
                  </a:lnTo>
                  <a:lnTo>
                    <a:pt x="251" y="224"/>
                  </a:lnTo>
                  <a:lnTo>
                    <a:pt x="228" y="222"/>
                  </a:lnTo>
                  <a:lnTo>
                    <a:pt x="205" y="220"/>
                  </a:lnTo>
                  <a:lnTo>
                    <a:pt x="184" y="220"/>
                  </a:lnTo>
                  <a:lnTo>
                    <a:pt x="161" y="220"/>
                  </a:lnTo>
                  <a:lnTo>
                    <a:pt x="139" y="220"/>
                  </a:lnTo>
                  <a:lnTo>
                    <a:pt x="116" y="220"/>
                  </a:lnTo>
                  <a:lnTo>
                    <a:pt x="93" y="220"/>
                  </a:lnTo>
                  <a:lnTo>
                    <a:pt x="80" y="222"/>
                  </a:lnTo>
                  <a:lnTo>
                    <a:pt x="65" y="224"/>
                  </a:lnTo>
                  <a:lnTo>
                    <a:pt x="49" y="225"/>
                  </a:lnTo>
                  <a:lnTo>
                    <a:pt x="32" y="225"/>
                  </a:lnTo>
                  <a:lnTo>
                    <a:pt x="18" y="224"/>
                  </a:lnTo>
                  <a:lnTo>
                    <a:pt x="6" y="220"/>
                  </a:lnTo>
                  <a:lnTo>
                    <a:pt x="0" y="212"/>
                  </a:lnTo>
                  <a:lnTo>
                    <a:pt x="0" y="199"/>
                  </a:lnTo>
                  <a:lnTo>
                    <a:pt x="5" y="186"/>
                  </a:lnTo>
                  <a:lnTo>
                    <a:pt x="13" y="173"/>
                  </a:lnTo>
                  <a:lnTo>
                    <a:pt x="23" y="161"/>
                  </a:lnTo>
                  <a:lnTo>
                    <a:pt x="31" y="149"/>
                  </a:lnTo>
                  <a:lnTo>
                    <a:pt x="39" y="135"/>
                  </a:lnTo>
                  <a:lnTo>
                    <a:pt x="45" y="120"/>
                  </a:lnTo>
                  <a:lnTo>
                    <a:pt x="52" y="106"/>
                  </a:lnTo>
                  <a:lnTo>
                    <a:pt x="58" y="91"/>
                  </a:lnTo>
                  <a:lnTo>
                    <a:pt x="67" y="78"/>
                  </a:lnTo>
                  <a:lnTo>
                    <a:pt x="76" y="65"/>
                  </a:lnTo>
                  <a:lnTo>
                    <a:pt x="86" y="54"/>
                  </a:lnTo>
                  <a:lnTo>
                    <a:pt x="98" y="43"/>
                  </a:lnTo>
                  <a:lnTo>
                    <a:pt x="111" y="33"/>
                  </a:lnTo>
                  <a:lnTo>
                    <a:pt x="124" y="25"/>
                  </a:lnTo>
                  <a:lnTo>
                    <a:pt x="139" y="17"/>
                  </a:lnTo>
                  <a:lnTo>
                    <a:pt x="153" y="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8713" name="Freeform 41"/>
            <p:cNvSpPr>
              <a:spLocks noChangeAspect="1"/>
            </p:cNvSpPr>
            <p:nvPr/>
          </p:nvSpPr>
          <p:spPr bwMode="auto">
            <a:xfrm>
              <a:off x="4968" y="236"/>
              <a:ext cx="720" cy="359"/>
            </a:xfrm>
            <a:custGeom>
              <a:avLst/>
              <a:gdLst>
                <a:gd name="T0" fmla="*/ 280 w 1624"/>
                <a:gd name="T1" fmla="*/ 110 h 812"/>
                <a:gd name="T2" fmla="*/ 330 w 1624"/>
                <a:gd name="T3" fmla="*/ 84 h 812"/>
                <a:gd name="T4" fmla="*/ 383 w 1624"/>
                <a:gd name="T5" fmla="*/ 62 h 812"/>
                <a:gd name="T6" fmla="*/ 436 w 1624"/>
                <a:gd name="T7" fmla="*/ 42 h 812"/>
                <a:gd name="T8" fmla="*/ 490 w 1624"/>
                <a:gd name="T9" fmla="*/ 28 h 812"/>
                <a:gd name="T10" fmla="*/ 552 w 1624"/>
                <a:gd name="T11" fmla="*/ 15 h 812"/>
                <a:gd name="T12" fmla="*/ 628 w 1624"/>
                <a:gd name="T13" fmla="*/ 5 h 812"/>
                <a:gd name="T14" fmla="*/ 724 w 1624"/>
                <a:gd name="T15" fmla="*/ 0 h 812"/>
                <a:gd name="T16" fmla="*/ 806 w 1624"/>
                <a:gd name="T17" fmla="*/ 5 h 812"/>
                <a:gd name="T18" fmla="*/ 881 w 1624"/>
                <a:gd name="T19" fmla="*/ 18 h 812"/>
                <a:gd name="T20" fmla="*/ 951 w 1624"/>
                <a:gd name="T21" fmla="*/ 34 h 812"/>
                <a:gd name="T22" fmla="*/ 1020 w 1624"/>
                <a:gd name="T23" fmla="*/ 55 h 812"/>
                <a:gd name="T24" fmla="*/ 1092 w 1624"/>
                <a:gd name="T25" fmla="*/ 83 h 812"/>
                <a:gd name="T26" fmla="*/ 1149 w 1624"/>
                <a:gd name="T27" fmla="*/ 113 h 812"/>
                <a:gd name="T28" fmla="*/ 1199 w 1624"/>
                <a:gd name="T29" fmla="*/ 144 h 812"/>
                <a:gd name="T30" fmla="*/ 1245 w 1624"/>
                <a:gd name="T31" fmla="*/ 178 h 812"/>
                <a:gd name="T32" fmla="*/ 1286 w 1624"/>
                <a:gd name="T33" fmla="*/ 215 h 812"/>
                <a:gd name="T34" fmla="*/ 1333 w 1624"/>
                <a:gd name="T35" fmla="*/ 265 h 812"/>
                <a:gd name="T36" fmla="*/ 1384 w 1624"/>
                <a:gd name="T37" fmla="*/ 317 h 812"/>
                <a:gd name="T38" fmla="*/ 1451 w 1624"/>
                <a:gd name="T39" fmla="*/ 228 h 812"/>
                <a:gd name="T40" fmla="*/ 1528 w 1624"/>
                <a:gd name="T41" fmla="*/ 113 h 812"/>
                <a:gd name="T42" fmla="*/ 1572 w 1624"/>
                <a:gd name="T43" fmla="*/ 71 h 812"/>
                <a:gd name="T44" fmla="*/ 1608 w 1624"/>
                <a:gd name="T45" fmla="*/ 152 h 812"/>
                <a:gd name="T46" fmla="*/ 1624 w 1624"/>
                <a:gd name="T47" fmla="*/ 435 h 812"/>
                <a:gd name="T48" fmla="*/ 1609 w 1624"/>
                <a:gd name="T49" fmla="*/ 568 h 812"/>
                <a:gd name="T50" fmla="*/ 1583 w 1624"/>
                <a:gd name="T51" fmla="*/ 671 h 812"/>
                <a:gd name="T52" fmla="*/ 1552 w 1624"/>
                <a:gd name="T53" fmla="*/ 715 h 812"/>
                <a:gd name="T54" fmla="*/ 1489 w 1624"/>
                <a:gd name="T55" fmla="*/ 639 h 812"/>
                <a:gd name="T56" fmla="*/ 1407 w 1624"/>
                <a:gd name="T57" fmla="*/ 524 h 812"/>
                <a:gd name="T58" fmla="*/ 1348 w 1624"/>
                <a:gd name="T59" fmla="*/ 505 h 812"/>
                <a:gd name="T60" fmla="*/ 1268 w 1624"/>
                <a:gd name="T61" fmla="*/ 589 h 812"/>
                <a:gd name="T62" fmla="*/ 1178 w 1624"/>
                <a:gd name="T63" fmla="*/ 658 h 812"/>
                <a:gd name="T64" fmla="*/ 1103 w 1624"/>
                <a:gd name="T65" fmla="*/ 702 h 812"/>
                <a:gd name="T66" fmla="*/ 1034 w 1624"/>
                <a:gd name="T67" fmla="*/ 731 h 812"/>
                <a:gd name="T68" fmla="*/ 964 w 1624"/>
                <a:gd name="T69" fmla="*/ 755 h 812"/>
                <a:gd name="T70" fmla="*/ 892 w 1624"/>
                <a:gd name="T71" fmla="*/ 776 h 812"/>
                <a:gd name="T72" fmla="*/ 819 w 1624"/>
                <a:gd name="T73" fmla="*/ 792 h 812"/>
                <a:gd name="T74" fmla="*/ 740 w 1624"/>
                <a:gd name="T75" fmla="*/ 805 h 812"/>
                <a:gd name="T76" fmla="*/ 657 w 1624"/>
                <a:gd name="T77" fmla="*/ 812 h 812"/>
                <a:gd name="T78" fmla="*/ 580 w 1624"/>
                <a:gd name="T79" fmla="*/ 808 h 812"/>
                <a:gd name="T80" fmla="*/ 503 w 1624"/>
                <a:gd name="T81" fmla="*/ 796 h 812"/>
                <a:gd name="T82" fmla="*/ 427 w 1624"/>
                <a:gd name="T83" fmla="*/ 776 h 812"/>
                <a:gd name="T84" fmla="*/ 343 w 1624"/>
                <a:gd name="T85" fmla="*/ 752 h 812"/>
                <a:gd name="T86" fmla="*/ 258 w 1624"/>
                <a:gd name="T87" fmla="*/ 716 h 812"/>
                <a:gd name="T88" fmla="*/ 164 w 1624"/>
                <a:gd name="T89" fmla="*/ 663 h 812"/>
                <a:gd name="T90" fmla="*/ 100 w 1624"/>
                <a:gd name="T91" fmla="*/ 613 h 812"/>
                <a:gd name="T92" fmla="*/ 43 w 1624"/>
                <a:gd name="T93" fmla="*/ 532 h 812"/>
                <a:gd name="T94" fmla="*/ 4 w 1624"/>
                <a:gd name="T95" fmla="*/ 458 h 812"/>
                <a:gd name="T96" fmla="*/ 7 w 1624"/>
                <a:gd name="T97" fmla="*/ 424 h 812"/>
                <a:gd name="T98" fmla="*/ 28 w 1624"/>
                <a:gd name="T99" fmla="*/ 369 h 812"/>
                <a:gd name="T100" fmla="*/ 74 w 1624"/>
                <a:gd name="T101" fmla="*/ 290 h 812"/>
                <a:gd name="T102" fmla="*/ 129 w 1624"/>
                <a:gd name="T103" fmla="*/ 226 h 812"/>
                <a:gd name="T104" fmla="*/ 198 w 1624"/>
                <a:gd name="T105" fmla="*/ 16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4" h="812">
                  <a:moveTo>
                    <a:pt x="249" y="131"/>
                  </a:moveTo>
                  <a:lnTo>
                    <a:pt x="265" y="121"/>
                  </a:lnTo>
                  <a:lnTo>
                    <a:pt x="280" y="110"/>
                  </a:lnTo>
                  <a:lnTo>
                    <a:pt x="296" y="102"/>
                  </a:lnTo>
                  <a:lnTo>
                    <a:pt x="314" y="92"/>
                  </a:lnTo>
                  <a:lnTo>
                    <a:pt x="330" y="84"/>
                  </a:lnTo>
                  <a:lnTo>
                    <a:pt x="347" y="76"/>
                  </a:lnTo>
                  <a:lnTo>
                    <a:pt x="365" y="68"/>
                  </a:lnTo>
                  <a:lnTo>
                    <a:pt x="383" y="62"/>
                  </a:lnTo>
                  <a:lnTo>
                    <a:pt x="401" y="55"/>
                  </a:lnTo>
                  <a:lnTo>
                    <a:pt x="418" y="49"/>
                  </a:lnTo>
                  <a:lnTo>
                    <a:pt x="436" y="42"/>
                  </a:lnTo>
                  <a:lnTo>
                    <a:pt x="454" y="37"/>
                  </a:lnTo>
                  <a:lnTo>
                    <a:pt x="472" y="32"/>
                  </a:lnTo>
                  <a:lnTo>
                    <a:pt x="490" y="28"/>
                  </a:lnTo>
                  <a:lnTo>
                    <a:pt x="510" y="23"/>
                  </a:lnTo>
                  <a:lnTo>
                    <a:pt x="528" y="20"/>
                  </a:lnTo>
                  <a:lnTo>
                    <a:pt x="552" y="15"/>
                  </a:lnTo>
                  <a:lnTo>
                    <a:pt x="577" y="11"/>
                  </a:lnTo>
                  <a:lnTo>
                    <a:pt x="601" y="8"/>
                  </a:lnTo>
                  <a:lnTo>
                    <a:pt x="628" y="5"/>
                  </a:lnTo>
                  <a:lnTo>
                    <a:pt x="657" y="2"/>
                  </a:lnTo>
                  <a:lnTo>
                    <a:pt x="688" y="0"/>
                  </a:lnTo>
                  <a:lnTo>
                    <a:pt x="724" y="0"/>
                  </a:lnTo>
                  <a:lnTo>
                    <a:pt x="762" y="2"/>
                  </a:lnTo>
                  <a:lnTo>
                    <a:pt x="783" y="3"/>
                  </a:lnTo>
                  <a:lnTo>
                    <a:pt x="806" y="5"/>
                  </a:lnTo>
                  <a:lnTo>
                    <a:pt x="832" y="10"/>
                  </a:lnTo>
                  <a:lnTo>
                    <a:pt x="856" y="13"/>
                  </a:lnTo>
                  <a:lnTo>
                    <a:pt x="881" y="18"/>
                  </a:lnTo>
                  <a:lnTo>
                    <a:pt x="907" y="24"/>
                  </a:lnTo>
                  <a:lnTo>
                    <a:pt x="930" y="29"/>
                  </a:lnTo>
                  <a:lnTo>
                    <a:pt x="951" y="34"/>
                  </a:lnTo>
                  <a:lnTo>
                    <a:pt x="972" y="39"/>
                  </a:lnTo>
                  <a:lnTo>
                    <a:pt x="995" y="47"/>
                  </a:lnTo>
                  <a:lnTo>
                    <a:pt x="1020" y="55"/>
                  </a:lnTo>
                  <a:lnTo>
                    <a:pt x="1044" y="63"/>
                  </a:lnTo>
                  <a:lnTo>
                    <a:pt x="1067" y="73"/>
                  </a:lnTo>
                  <a:lnTo>
                    <a:pt x="1092" y="83"/>
                  </a:lnTo>
                  <a:lnTo>
                    <a:pt x="1113" y="94"/>
                  </a:lnTo>
                  <a:lnTo>
                    <a:pt x="1132" y="104"/>
                  </a:lnTo>
                  <a:lnTo>
                    <a:pt x="1149" y="113"/>
                  </a:lnTo>
                  <a:lnTo>
                    <a:pt x="1167" y="123"/>
                  </a:lnTo>
                  <a:lnTo>
                    <a:pt x="1183" y="133"/>
                  </a:lnTo>
                  <a:lnTo>
                    <a:pt x="1199" y="144"/>
                  </a:lnTo>
                  <a:lnTo>
                    <a:pt x="1214" y="154"/>
                  </a:lnTo>
                  <a:lnTo>
                    <a:pt x="1230" y="167"/>
                  </a:lnTo>
                  <a:lnTo>
                    <a:pt x="1245" y="178"/>
                  </a:lnTo>
                  <a:lnTo>
                    <a:pt x="1260" y="191"/>
                  </a:lnTo>
                  <a:lnTo>
                    <a:pt x="1273" y="202"/>
                  </a:lnTo>
                  <a:lnTo>
                    <a:pt x="1286" y="215"/>
                  </a:lnTo>
                  <a:lnTo>
                    <a:pt x="1301" y="231"/>
                  </a:lnTo>
                  <a:lnTo>
                    <a:pt x="1317" y="248"/>
                  </a:lnTo>
                  <a:lnTo>
                    <a:pt x="1333" y="265"/>
                  </a:lnTo>
                  <a:lnTo>
                    <a:pt x="1350" y="283"/>
                  </a:lnTo>
                  <a:lnTo>
                    <a:pt x="1366" y="301"/>
                  </a:lnTo>
                  <a:lnTo>
                    <a:pt x="1384" y="317"/>
                  </a:lnTo>
                  <a:lnTo>
                    <a:pt x="1402" y="296"/>
                  </a:lnTo>
                  <a:lnTo>
                    <a:pt x="1425" y="265"/>
                  </a:lnTo>
                  <a:lnTo>
                    <a:pt x="1451" y="228"/>
                  </a:lnTo>
                  <a:lnTo>
                    <a:pt x="1477" y="188"/>
                  </a:lnTo>
                  <a:lnTo>
                    <a:pt x="1503" y="149"/>
                  </a:lnTo>
                  <a:lnTo>
                    <a:pt x="1528" y="113"/>
                  </a:lnTo>
                  <a:lnTo>
                    <a:pt x="1547" y="86"/>
                  </a:lnTo>
                  <a:lnTo>
                    <a:pt x="1560" y="70"/>
                  </a:lnTo>
                  <a:lnTo>
                    <a:pt x="1572" y="71"/>
                  </a:lnTo>
                  <a:lnTo>
                    <a:pt x="1587" y="89"/>
                  </a:lnTo>
                  <a:lnTo>
                    <a:pt x="1600" y="118"/>
                  </a:lnTo>
                  <a:lnTo>
                    <a:pt x="1608" y="152"/>
                  </a:lnTo>
                  <a:lnTo>
                    <a:pt x="1619" y="243"/>
                  </a:lnTo>
                  <a:lnTo>
                    <a:pt x="1624" y="340"/>
                  </a:lnTo>
                  <a:lnTo>
                    <a:pt x="1624" y="435"/>
                  </a:lnTo>
                  <a:lnTo>
                    <a:pt x="1618" y="516"/>
                  </a:lnTo>
                  <a:lnTo>
                    <a:pt x="1614" y="537"/>
                  </a:lnTo>
                  <a:lnTo>
                    <a:pt x="1609" y="568"/>
                  </a:lnTo>
                  <a:lnTo>
                    <a:pt x="1601" y="603"/>
                  </a:lnTo>
                  <a:lnTo>
                    <a:pt x="1593" y="639"/>
                  </a:lnTo>
                  <a:lnTo>
                    <a:pt x="1583" y="671"/>
                  </a:lnTo>
                  <a:lnTo>
                    <a:pt x="1573" y="697"/>
                  </a:lnTo>
                  <a:lnTo>
                    <a:pt x="1562" y="713"/>
                  </a:lnTo>
                  <a:lnTo>
                    <a:pt x="1552" y="715"/>
                  </a:lnTo>
                  <a:lnTo>
                    <a:pt x="1538" y="700"/>
                  </a:lnTo>
                  <a:lnTo>
                    <a:pt x="1515" y="673"/>
                  </a:lnTo>
                  <a:lnTo>
                    <a:pt x="1489" y="639"/>
                  </a:lnTo>
                  <a:lnTo>
                    <a:pt x="1461" y="600"/>
                  </a:lnTo>
                  <a:lnTo>
                    <a:pt x="1431" y="561"/>
                  </a:lnTo>
                  <a:lnTo>
                    <a:pt x="1407" y="524"/>
                  </a:lnTo>
                  <a:lnTo>
                    <a:pt x="1386" y="493"/>
                  </a:lnTo>
                  <a:lnTo>
                    <a:pt x="1373" y="474"/>
                  </a:lnTo>
                  <a:lnTo>
                    <a:pt x="1348" y="505"/>
                  </a:lnTo>
                  <a:lnTo>
                    <a:pt x="1322" y="534"/>
                  </a:lnTo>
                  <a:lnTo>
                    <a:pt x="1296" y="563"/>
                  </a:lnTo>
                  <a:lnTo>
                    <a:pt x="1268" y="589"/>
                  </a:lnTo>
                  <a:lnTo>
                    <a:pt x="1239" y="614"/>
                  </a:lnTo>
                  <a:lnTo>
                    <a:pt x="1209" y="637"/>
                  </a:lnTo>
                  <a:lnTo>
                    <a:pt x="1178" y="658"/>
                  </a:lnTo>
                  <a:lnTo>
                    <a:pt x="1147" y="678"/>
                  </a:lnTo>
                  <a:lnTo>
                    <a:pt x="1126" y="689"/>
                  </a:lnTo>
                  <a:lnTo>
                    <a:pt x="1103" y="702"/>
                  </a:lnTo>
                  <a:lnTo>
                    <a:pt x="1080" y="711"/>
                  </a:lnTo>
                  <a:lnTo>
                    <a:pt x="1057" y="721"/>
                  </a:lnTo>
                  <a:lnTo>
                    <a:pt x="1034" y="731"/>
                  </a:lnTo>
                  <a:lnTo>
                    <a:pt x="1011" y="741"/>
                  </a:lnTo>
                  <a:lnTo>
                    <a:pt x="987" y="749"/>
                  </a:lnTo>
                  <a:lnTo>
                    <a:pt x="964" y="755"/>
                  </a:lnTo>
                  <a:lnTo>
                    <a:pt x="940" y="763"/>
                  </a:lnTo>
                  <a:lnTo>
                    <a:pt x="917" y="770"/>
                  </a:lnTo>
                  <a:lnTo>
                    <a:pt x="892" y="776"/>
                  </a:lnTo>
                  <a:lnTo>
                    <a:pt x="868" y="781"/>
                  </a:lnTo>
                  <a:lnTo>
                    <a:pt x="843" y="787"/>
                  </a:lnTo>
                  <a:lnTo>
                    <a:pt x="819" y="792"/>
                  </a:lnTo>
                  <a:lnTo>
                    <a:pt x="794" y="796"/>
                  </a:lnTo>
                  <a:lnTo>
                    <a:pt x="770" y="800"/>
                  </a:lnTo>
                  <a:lnTo>
                    <a:pt x="740" y="805"/>
                  </a:lnTo>
                  <a:lnTo>
                    <a:pt x="713" y="808"/>
                  </a:lnTo>
                  <a:lnTo>
                    <a:pt x="685" y="810"/>
                  </a:lnTo>
                  <a:lnTo>
                    <a:pt x="657" y="812"/>
                  </a:lnTo>
                  <a:lnTo>
                    <a:pt x="631" y="812"/>
                  </a:lnTo>
                  <a:lnTo>
                    <a:pt x="605" y="810"/>
                  </a:lnTo>
                  <a:lnTo>
                    <a:pt x="580" y="808"/>
                  </a:lnTo>
                  <a:lnTo>
                    <a:pt x="554" y="805"/>
                  </a:lnTo>
                  <a:lnTo>
                    <a:pt x="530" y="800"/>
                  </a:lnTo>
                  <a:lnTo>
                    <a:pt x="503" y="796"/>
                  </a:lnTo>
                  <a:lnTo>
                    <a:pt x="477" y="791"/>
                  </a:lnTo>
                  <a:lnTo>
                    <a:pt x="453" y="784"/>
                  </a:lnTo>
                  <a:lnTo>
                    <a:pt x="427" y="776"/>
                  </a:lnTo>
                  <a:lnTo>
                    <a:pt x="399" y="770"/>
                  </a:lnTo>
                  <a:lnTo>
                    <a:pt x="371" y="760"/>
                  </a:lnTo>
                  <a:lnTo>
                    <a:pt x="343" y="752"/>
                  </a:lnTo>
                  <a:lnTo>
                    <a:pt x="319" y="744"/>
                  </a:lnTo>
                  <a:lnTo>
                    <a:pt x="289" y="731"/>
                  </a:lnTo>
                  <a:lnTo>
                    <a:pt x="258" y="716"/>
                  </a:lnTo>
                  <a:lnTo>
                    <a:pt x="226" y="700"/>
                  </a:lnTo>
                  <a:lnTo>
                    <a:pt x="193" y="682"/>
                  </a:lnTo>
                  <a:lnTo>
                    <a:pt x="164" y="663"/>
                  </a:lnTo>
                  <a:lnTo>
                    <a:pt x="137" y="645"/>
                  </a:lnTo>
                  <a:lnTo>
                    <a:pt x="116" y="629"/>
                  </a:lnTo>
                  <a:lnTo>
                    <a:pt x="100" y="613"/>
                  </a:lnTo>
                  <a:lnTo>
                    <a:pt x="82" y="590"/>
                  </a:lnTo>
                  <a:lnTo>
                    <a:pt x="62" y="561"/>
                  </a:lnTo>
                  <a:lnTo>
                    <a:pt x="43" y="532"/>
                  </a:lnTo>
                  <a:lnTo>
                    <a:pt x="26" y="503"/>
                  </a:lnTo>
                  <a:lnTo>
                    <a:pt x="12" y="477"/>
                  </a:lnTo>
                  <a:lnTo>
                    <a:pt x="4" y="458"/>
                  </a:lnTo>
                  <a:lnTo>
                    <a:pt x="0" y="446"/>
                  </a:lnTo>
                  <a:lnTo>
                    <a:pt x="2" y="437"/>
                  </a:lnTo>
                  <a:lnTo>
                    <a:pt x="7" y="424"/>
                  </a:lnTo>
                  <a:lnTo>
                    <a:pt x="12" y="408"/>
                  </a:lnTo>
                  <a:lnTo>
                    <a:pt x="18" y="390"/>
                  </a:lnTo>
                  <a:lnTo>
                    <a:pt x="28" y="369"/>
                  </a:lnTo>
                  <a:lnTo>
                    <a:pt x="39" y="345"/>
                  </a:lnTo>
                  <a:lnTo>
                    <a:pt x="54" y="319"/>
                  </a:lnTo>
                  <a:lnTo>
                    <a:pt x="74" y="290"/>
                  </a:lnTo>
                  <a:lnTo>
                    <a:pt x="90" y="269"/>
                  </a:lnTo>
                  <a:lnTo>
                    <a:pt x="108" y="248"/>
                  </a:lnTo>
                  <a:lnTo>
                    <a:pt x="129" y="226"/>
                  </a:lnTo>
                  <a:lnTo>
                    <a:pt x="151" y="205"/>
                  </a:lnTo>
                  <a:lnTo>
                    <a:pt x="173" y="186"/>
                  </a:lnTo>
                  <a:lnTo>
                    <a:pt x="198" y="167"/>
                  </a:lnTo>
                  <a:lnTo>
                    <a:pt x="224" y="149"/>
                  </a:lnTo>
                  <a:lnTo>
                    <a:pt x="249" y="13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8714" name="Freeform 42"/>
            <p:cNvSpPr>
              <a:spLocks noChangeAspect="1"/>
            </p:cNvSpPr>
            <p:nvPr/>
          </p:nvSpPr>
          <p:spPr bwMode="auto">
            <a:xfrm>
              <a:off x="4982" y="248"/>
              <a:ext cx="690" cy="334"/>
            </a:xfrm>
            <a:custGeom>
              <a:avLst/>
              <a:gdLst>
                <a:gd name="T0" fmla="*/ 229 w 1557"/>
                <a:gd name="T1" fmla="*/ 136 h 754"/>
                <a:gd name="T2" fmla="*/ 147 w 1557"/>
                <a:gd name="T3" fmla="*/ 204 h 754"/>
                <a:gd name="T4" fmla="*/ 77 w 1557"/>
                <a:gd name="T5" fmla="*/ 282 h 754"/>
                <a:gd name="T6" fmla="*/ 17 w 1557"/>
                <a:gd name="T7" fmla="*/ 374 h 754"/>
                <a:gd name="T8" fmla="*/ 0 w 1557"/>
                <a:gd name="T9" fmla="*/ 409 h 754"/>
                <a:gd name="T10" fmla="*/ 77 w 1557"/>
                <a:gd name="T11" fmla="*/ 534 h 754"/>
                <a:gd name="T12" fmla="*/ 231 w 1557"/>
                <a:gd name="T13" fmla="*/ 650 h 754"/>
                <a:gd name="T14" fmla="*/ 412 w 1557"/>
                <a:gd name="T15" fmla="*/ 721 h 754"/>
                <a:gd name="T16" fmla="*/ 585 w 1557"/>
                <a:gd name="T17" fmla="*/ 752 h 754"/>
                <a:gd name="T18" fmla="*/ 752 w 1557"/>
                <a:gd name="T19" fmla="*/ 746 h 754"/>
                <a:gd name="T20" fmla="*/ 923 w 1557"/>
                <a:gd name="T21" fmla="*/ 700 h 754"/>
                <a:gd name="T22" fmla="*/ 1090 w 1557"/>
                <a:gd name="T23" fmla="*/ 623 h 754"/>
                <a:gd name="T24" fmla="*/ 1239 w 1557"/>
                <a:gd name="T25" fmla="*/ 514 h 754"/>
                <a:gd name="T26" fmla="*/ 1302 w 1557"/>
                <a:gd name="T27" fmla="*/ 451 h 754"/>
                <a:gd name="T28" fmla="*/ 1312 w 1557"/>
                <a:gd name="T29" fmla="*/ 429 h 754"/>
                <a:gd name="T30" fmla="*/ 1288 w 1557"/>
                <a:gd name="T31" fmla="*/ 421 h 754"/>
                <a:gd name="T32" fmla="*/ 1181 w 1557"/>
                <a:gd name="T33" fmla="*/ 518 h 754"/>
                <a:gd name="T34" fmla="*/ 1034 w 1557"/>
                <a:gd name="T35" fmla="*/ 616 h 754"/>
                <a:gd name="T36" fmla="*/ 873 w 1557"/>
                <a:gd name="T37" fmla="*/ 682 h 754"/>
                <a:gd name="T38" fmla="*/ 708 w 1557"/>
                <a:gd name="T39" fmla="*/ 716 h 754"/>
                <a:gd name="T40" fmla="*/ 552 w 1557"/>
                <a:gd name="T41" fmla="*/ 715 h 754"/>
                <a:gd name="T42" fmla="*/ 386 w 1557"/>
                <a:gd name="T43" fmla="*/ 678 h 754"/>
                <a:gd name="T44" fmla="*/ 218 w 1557"/>
                <a:gd name="T45" fmla="*/ 602 h 754"/>
                <a:gd name="T46" fmla="*/ 82 w 1557"/>
                <a:gd name="T47" fmla="*/ 484 h 754"/>
                <a:gd name="T48" fmla="*/ 64 w 1557"/>
                <a:gd name="T49" fmla="*/ 362 h 754"/>
                <a:gd name="T50" fmla="*/ 123 w 1557"/>
                <a:gd name="T51" fmla="*/ 280 h 754"/>
                <a:gd name="T52" fmla="*/ 193 w 1557"/>
                <a:gd name="T53" fmla="*/ 209 h 754"/>
                <a:gd name="T54" fmla="*/ 271 w 1557"/>
                <a:gd name="T55" fmla="*/ 149 h 754"/>
                <a:gd name="T56" fmla="*/ 404 w 1557"/>
                <a:gd name="T57" fmla="*/ 83 h 754"/>
                <a:gd name="T58" fmla="*/ 592 w 1557"/>
                <a:gd name="T59" fmla="*/ 37 h 754"/>
                <a:gd name="T60" fmla="*/ 786 w 1557"/>
                <a:gd name="T61" fmla="*/ 42 h 754"/>
                <a:gd name="T62" fmla="*/ 984 w 1557"/>
                <a:gd name="T63" fmla="*/ 96 h 754"/>
                <a:gd name="T64" fmla="*/ 1144 w 1557"/>
                <a:gd name="T65" fmla="*/ 181 h 754"/>
                <a:gd name="T66" fmla="*/ 1261 w 1557"/>
                <a:gd name="T67" fmla="*/ 288 h 754"/>
                <a:gd name="T68" fmla="*/ 1366 w 1557"/>
                <a:gd name="T69" fmla="*/ 417 h 754"/>
                <a:gd name="T70" fmla="*/ 1458 w 1557"/>
                <a:gd name="T71" fmla="*/ 555 h 754"/>
                <a:gd name="T72" fmla="*/ 1507 w 1557"/>
                <a:gd name="T73" fmla="*/ 628 h 754"/>
                <a:gd name="T74" fmla="*/ 1526 w 1557"/>
                <a:gd name="T75" fmla="*/ 624 h 754"/>
                <a:gd name="T76" fmla="*/ 1557 w 1557"/>
                <a:gd name="T77" fmla="*/ 359 h 754"/>
                <a:gd name="T78" fmla="*/ 1541 w 1557"/>
                <a:gd name="T79" fmla="*/ 105 h 754"/>
                <a:gd name="T80" fmla="*/ 1521 w 1557"/>
                <a:gd name="T81" fmla="*/ 104 h 754"/>
                <a:gd name="T82" fmla="*/ 1495 w 1557"/>
                <a:gd name="T83" fmla="*/ 152 h 754"/>
                <a:gd name="T84" fmla="*/ 1436 w 1557"/>
                <a:gd name="T85" fmla="*/ 244 h 754"/>
                <a:gd name="T86" fmla="*/ 1394 w 1557"/>
                <a:gd name="T87" fmla="*/ 307 h 754"/>
                <a:gd name="T88" fmla="*/ 1413 w 1557"/>
                <a:gd name="T89" fmla="*/ 324 h 754"/>
                <a:gd name="T90" fmla="*/ 1453 w 1557"/>
                <a:gd name="T91" fmla="*/ 280 h 754"/>
                <a:gd name="T92" fmla="*/ 1500 w 1557"/>
                <a:gd name="T93" fmla="*/ 210 h 754"/>
                <a:gd name="T94" fmla="*/ 1521 w 1557"/>
                <a:gd name="T95" fmla="*/ 240 h 754"/>
                <a:gd name="T96" fmla="*/ 1520 w 1557"/>
                <a:gd name="T97" fmla="*/ 445 h 754"/>
                <a:gd name="T98" fmla="*/ 1466 w 1557"/>
                <a:gd name="T99" fmla="*/ 503 h 754"/>
                <a:gd name="T100" fmla="*/ 1376 w 1557"/>
                <a:gd name="T101" fmla="*/ 372 h 754"/>
                <a:gd name="T102" fmla="*/ 1275 w 1557"/>
                <a:gd name="T103" fmla="*/ 251 h 754"/>
                <a:gd name="T104" fmla="*/ 1160 w 1557"/>
                <a:gd name="T105" fmla="*/ 149 h 754"/>
                <a:gd name="T106" fmla="*/ 995 w 1557"/>
                <a:gd name="T107" fmla="*/ 63 h 754"/>
                <a:gd name="T108" fmla="*/ 789 w 1557"/>
                <a:gd name="T109" fmla="*/ 8 h 754"/>
                <a:gd name="T110" fmla="*/ 587 w 1557"/>
                <a:gd name="T111" fmla="*/ 5 h 754"/>
                <a:gd name="T112" fmla="*/ 391 w 1557"/>
                <a:gd name="T113" fmla="*/ 5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754">
                  <a:moveTo>
                    <a:pt x="299" y="94"/>
                  </a:moveTo>
                  <a:lnTo>
                    <a:pt x="275" y="107"/>
                  </a:lnTo>
                  <a:lnTo>
                    <a:pt x="252" y="122"/>
                  </a:lnTo>
                  <a:lnTo>
                    <a:pt x="229" y="136"/>
                  </a:lnTo>
                  <a:lnTo>
                    <a:pt x="208" y="152"/>
                  </a:lnTo>
                  <a:lnTo>
                    <a:pt x="187" y="168"/>
                  </a:lnTo>
                  <a:lnTo>
                    <a:pt x="167" y="186"/>
                  </a:lnTo>
                  <a:lnTo>
                    <a:pt x="147" y="204"/>
                  </a:lnTo>
                  <a:lnTo>
                    <a:pt x="129" y="222"/>
                  </a:lnTo>
                  <a:lnTo>
                    <a:pt x="111" y="241"/>
                  </a:lnTo>
                  <a:lnTo>
                    <a:pt x="95" y="261"/>
                  </a:lnTo>
                  <a:lnTo>
                    <a:pt x="77" y="282"/>
                  </a:lnTo>
                  <a:lnTo>
                    <a:pt x="62" y="303"/>
                  </a:lnTo>
                  <a:lnTo>
                    <a:pt x="46" y="325"/>
                  </a:lnTo>
                  <a:lnTo>
                    <a:pt x="31" y="349"/>
                  </a:lnTo>
                  <a:lnTo>
                    <a:pt x="17" y="374"/>
                  </a:lnTo>
                  <a:lnTo>
                    <a:pt x="4" y="398"/>
                  </a:lnTo>
                  <a:lnTo>
                    <a:pt x="2" y="401"/>
                  </a:lnTo>
                  <a:lnTo>
                    <a:pt x="0" y="404"/>
                  </a:lnTo>
                  <a:lnTo>
                    <a:pt x="0" y="409"/>
                  </a:lnTo>
                  <a:lnTo>
                    <a:pt x="2" y="413"/>
                  </a:lnTo>
                  <a:lnTo>
                    <a:pt x="23" y="456"/>
                  </a:lnTo>
                  <a:lnTo>
                    <a:pt x="48" y="497"/>
                  </a:lnTo>
                  <a:lnTo>
                    <a:pt x="77" y="534"/>
                  </a:lnTo>
                  <a:lnTo>
                    <a:pt x="111" y="568"/>
                  </a:lnTo>
                  <a:lnTo>
                    <a:pt x="149" y="598"/>
                  </a:lnTo>
                  <a:lnTo>
                    <a:pt x="188" y="626"/>
                  </a:lnTo>
                  <a:lnTo>
                    <a:pt x="231" y="650"/>
                  </a:lnTo>
                  <a:lnTo>
                    <a:pt x="275" y="673"/>
                  </a:lnTo>
                  <a:lnTo>
                    <a:pt x="320" y="692"/>
                  </a:lnTo>
                  <a:lnTo>
                    <a:pt x="366" y="708"/>
                  </a:lnTo>
                  <a:lnTo>
                    <a:pt x="412" y="721"/>
                  </a:lnTo>
                  <a:lnTo>
                    <a:pt x="458" y="733"/>
                  </a:lnTo>
                  <a:lnTo>
                    <a:pt x="502" y="742"/>
                  </a:lnTo>
                  <a:lnTo>
                    <a:pt x="544" y="749"/>
                  </a:lnTo>
                  <a:lnTo>
                    <a:pt x="585" y="752"/>
                  </a:lnTo>
                  <a:lnTo>
                    <a:pt x="624" y="754"/>
                  </a:lnTo>
                  <a:lnTo>
                    <a:pt x="667" y="754"/>
                  </a:lnTo>
                  <a:lnTo>
                    <a:pt x="709" y="750"/>
                  </a:lnTo>
                  <a:lnTo>
                    <a:pt x="752" y="746"/>
                  </a:lnTo>
                  <a:lnTo>
                    <a:pt x="796" y="737"/>
                  </a:lnTo>
                  <a:lnTo>
                    <a:pt x="838" y="728"/>
                  </a:lnTo>
                  <a:lnTo>
                    <a:pt x="881" y="715"/>
                  </a:lnTo>
                  <a:lnTo>
                    <a:pt x="923" y="700"/>
                  </a:lnTo>
                  <a:lnTo>
                    <a:pt x="966" y="684"/>
                  </a:lnTo>
                  <a:lnTo>
                    <a:pt x="1008" y="666"/>
                  </a:lnTo>
                  <a:lnTo>
                    <a:pt x="1049" y="645"/>
                  </a:lnTo>
                  <a:lnTo>
                    <a:pt x="1090" y="623"/>
                  </a:lnTo>
                  <a:lnTo>
                    <a:pt x="1129" y="598"/>
                  </a:lnTo>
                  <a:lnTo>
                    <a:pt x="1167" y="571"/>
                  </a:lnTo>
                  <a:lnTo>
                    <a:pt x="1204" y="543"/>
                  </a:lnTo>
                  <a:lnTo>
                    <a:pt x="1239" y="514"/>
                  </a:lnTo>
                  <a:lnTo>
                    <a:pt x="1273" y="482"/>
                  </a:lnTo>
                  <a:lnTo>
                    <a:pt x="1278" y="477"/>
                  </a:lnTo>
                  <a:lnTo>
                    <a:pt x="1291" y="464"/>
                  </a:lnTo>
                  <a:lnTo>
                    <a:pt x="1302" y="451"/>
                  </a:lnTo>
                  <a:lnTo>
                    <a:pt x="1307" y="446"/>
                  </a:lnTo>
                  <a:lnTo>
                    <a:pt x="1310" y="442"/>
                  </a:lnTo>
                  <a:lnTo>
                    <a:pt x="1314" y="435"/>
                  </a:lnTo>
                  <a:lnTo>
                    <a:pt x="1312" y="429"/>
                  </a:lnTo>
                  <a:lnTo>
                    <a:pt x="1309" y="422"/>
                  </a:lnTo>
                  <a:lnTo>
                    <a:pt x="1302" y="419"/>
                  </a:lnTo>
                  <a:lnTo>
                    <a:pt x="1296" y="417"/>
                  </a:lnTo>
                  <a:lnTo>
                    <a:pt x="1288" y="421"/>
                  </a:lnTo>
                  <a:lnTo>
                    <a:pt x="1283" y="424"/>
                  </a:lnTo>
                  <a:lnTo>
                    <a:pt x="1248" y="459"/>
                  </a:lnTo>
                  <a:lnTo>
                    <a:pt x="1216" y="490"/>
                  </a:lnTo>
                  <a:lnTo>
                    <a:pt x="1181" y="518"/>
                  </a:lnTo>
                  <a:lnTo>
                    <a:pt x="1147" y="545"/>
                  </a:lnTo>
                  <a:lnTo>
                    <a:pt x="1110" y="571"/>
                  </a:lnTo>
                  <a:lnTo>
                    <a:pt x="1072" y="594"/>
                  </a:lnTo>
                  <a:lnTo>
                    <a:pt x="1034" y="616"/>
                  </a:lnTo>
                  <a:lnTo>
                    <a:pt x="995" y="636"/>
                  </a:lnTo>
                  <a:lnTo>
                    <a:pt x="954" y="653"/>
                  </a:lnTo>
                  <a:lnTo>
                    <a:pt x="914" y="670"/>
                  </a:lnTo>
                  <a:lnTo>
                    <a:pt x="873" y="682"/>
                  </a:lnTo>
                  <a:lnTo>
                    <a:pt x="832" y="695"/>
                  </a:lnTo>
                  <a:lnTo>
                    <a:pt x="789" y="704"/>
                  </a:lnTo>
                  <a:lnTo>
                    <a:pt x="749" y="712"/>
                  </a:lnTo>
                  <a:lnTo>
                    <a:pt x="708" y="716"/>
                  </a:lnTo>
                  <a:lnTo>
                    <a:pt x="667" y="720"/>
                  </a:lnTo>
                  <a:lnTo>
                    <a:pt x="626" y="720"/>
                  </a:lnTo>
                  <a:lnTo>
                    <a:pt x="590" y="718"/>
                  </a:lnTo>
                  <a:lnTo>
                    <a:pt x="552" y="715"/>
                  </a:lnTo>
                  <a:lnTo>
                    <a:pt x="513" y="708"/>
                  </a:lnTo>
                  <a:lnTo>
                    <a:pt x="471" y="700"/>
                  </a:lnTo>
                  <a:lnTo>
                    <a:pt x="428" y="691"/>
                  </a:lnTo>
                  <a:lnTo>
                    <a:pt x="386" y="678"/>
                  </a:lnTo>
                  <a:lnTo>
                    <a:pt x="342" y="663"/>
                  </a:lnTo>
                  <a:lnTo>
                    <a:pt x="299" y="645"/>
                  </a:lnTo>
                  <a:lnTo>
                    <a:pt x="257" y="624"/>
                  </a:lnTo>
                  <a:lnTo>
                    <a:pt x="218" y="602"/>
                  </a:lnTo>
                  <a:lnTo>
                    <a:pt x="178" y="577"/>
                  </a:lnTo>
                  <a:lnTo>
                    <a:pt x="142" y="548"/>
                  </a:lnTo>
                  <a:lnTo>
                    <a:pt x="111" y="518"/>
                  </a:lnTo>
                  <a:lnTo>
                    <a:pt x="82" y="484"/>
                  </a:lnTo>
                  <a:lnTo>
                    <a:pt x="57" y="448"/>
                  </a:lnTo>
                  <a:lnTo>
                    <a:pt x="38" y="408"/>
                  </a:lnTo>
                  <a:lnTo>
                    <a:pt x="51" y="385"/>
                  </a:lnTo>
                  <a:lnTo>
                    <a:pt x="64" y="362"/>
                  </a:lnTo>
                  <a:lnTo>
                    <a:pt x="79" y="340"/>
                  </a:lnTo>
                  <a:lnTo>
                    <a:pt x="92" y="319"/>
                  </a:lnTo>
                  <a:lnTo>
                    <a:pt x="108" y="299"/>
                  </a:lnTo>
                  <a:lnTo>
                    <a:pt x="123" y="280"/>
                  </a:lnTo>
                  <a:lnTo>
                    <a:pt x="139" y="261"/>
                  </a:lnTo>
                  <a:lnTo>
                    <a:pt x="157" y="243"/>
                  </a:lnTo>
                  <a:lnTo>
                    <a:pt x="173" y="225"/>
                  </a:lnTo>
                  <a:lnTo>
                    <a:pt x="193" y="209"/>
                  </a:lnTo>
                  <a:lnTo>
                    <a:pt x="211" y="193"/>
                  </a:lnTo>
                  <a:lnTo>
                    <a:pt x="231" y="178"/>
                  </a:lnTo>
                  <a:lnTo>
                    <a:pt x="250" y="164"/>
                  </a:lnTo>
                  <a:lnTo>
                    <a:pt x="271" y="149"/>
                  </a:lnTo>
                  <a:lnTo>
                    <a:pt x="293" y="136"/>
                  </a:lnTo>
                  <a:lnTo>
                    <a:pt x="316" y="123"/>
                  </a:lnTo>
                  <a:lnTo>
                    <a:pt x="360" y="100"/>
                  </a:lnTo>
                  <a:lnTo>
                    <a:pt x="404" y="83"/>
                  </a:lnTo>
                  <a:lnTo>
                    <a:pt x="450" y="67"/>
                  </a:lnTo>
                  <a:lnTo>
                    <a:pt x="497" y="54"/>
                  </a:lnTo>
                  <a:lnTo>
                    <a:pt x="543" y="44"/>
                  </a:lnTo>
                  <a:lnTo>
                    <a:pt x="592" y="37"/>
                  </a:lnTo>
                  <a:lnTo>
                    <a:pt x="639" y="34"/>
                  </a:lnTo>
                  <a:lnTo>
                    <a:pt x="688" y="33"/>
                  </a:lnTo>
                  <a:lnTo>
                    <a:pt x="737" y="36"/>
                  </a:lnTo>
                  <a:lnTo>
                    <a:pt x="786" y="42"/>
                  </a:lnTo>
                  <a:lnTo>
                    <a:pt x="835" y="50"/>
                  </a:lnTo>
                  <a:lnTo>
                    <a:pt x="884" y="62"/>
                  </a:lnTo>
                  <a:lnTo>
                    <a:pt x="935" y="78"/>
                  </a:lnTo>
                  <a:lnTo>
                    <a:pt x="984" y="96"/>
                  </a:lnTo>
                  <a:lnTo>
                    <a:pt x="1031" y="117"/>
                  </a:lnTo>
                  <a:lnTo>
                    <a:pt x="1080" y="141"/>
                  </a:lnTo>
                  <a:lnTo>
                    <a:pt x="1113" y="160"/>
                  </a:lnTo>
                  <a:lnTo>
                    <a:pt x="1144" y="181"/>
                  </a:lnTo>
                  <a:lnTo>
                    <a:pt x="1175" y="206"/>
                  </a:lnTo>
                  <a:lnTo>
                    <a:pt x="1204" y="231"/>
                  </a:lnTo>
                  <a:lnTo>
                    <a:pt x="1234" y="259"/>
                  </a:lnTo>
                  <a:lnTo>
                    <a:pt x="1261" y="288"/>
                  </a:lnTo>
                  <a:lnTo>
                    <a:pt x="1289" y="319"/>
                  </a:lnTo>
                  <a:lnTo>
                    <a:pt x="1315" y="351"/>
                  </a:lnTo>
                  <a:lnTo>
                    <a:pt x="1342" y="383"/>
                  </a:lnTo>
                  <a:lnTo>
                    <a:pt x="1366" y="417"/>
                  </a:lnTo>
                  <a:lnTo>
                    <a:pt x="1391" y="451"/>
                  </a:lnTo>
                  <a:lnTo>
                    <a:pt x="1413" y="487"/>
                  </a:lnTo>
                  <a:lnTo>
                    <a:pt x="1436" y="521"/>
                  </a:lnTo>
                  <a:lnTo>
                    <a:pt x="1458" y="555"/>
                  </a:lnTo>
                  <a:lnTo>
                    <a:pt x="1479" y="589"/>
                  </a:lnTo>
                  <a:lnTo>
                    <a:pt x="1500" y="621"/>
                  </a:lnTo>
                  <a:lnTo>
                    <a:pt x="1503" y="626"/>
                  </a:lnTo>
                  <a:lnTo>
                    <a:pt x="1507" y="628"/>
                  </a:lnTo>
                  <a:lnTo>
                    <a:pt x="1511" y="629"/>
                  </a:lnTo>
                  <a:lnTo>
                    <a:pt x="1516" y="629"/>
                  </a:lnTo>
                  <a:lnTo>
                    <a:pt x="1521" y="628"/>
                  </a:lnTo>
                  <a:lnTo>
                    <a:pt x="1526" y="624"/>
                  </a:lnTo>
                  <a:lnTo>
                    <a:pt x="1529" y="621"/>
                  </a:lnTo>
                  <a:lnTo>
                    <a:pt x="1531" y="616"/>
                  </a:lnTo>
                  <a:lnTo>
                    <a:pt x="1549" y="503"/>
                  </a:lnTo>
                  <a:lnTo>
                    <a:pt x="1557" y="359"/>
                  </a:lnTo>
                  <a:lnTo>
                    <a:pt x="1556" y="220"/>
                  </a:lnTo>
                  <a:lnTo>
                    <a:pt x="1546" y="115"/>
                  </a:lnTo>
                  <a:lnTo>
                    <a:pt x="1544" y="110"/>
                  </a:lnTo>
                  <a:lnTo>
                    <a:pt x="1541" y="105"/>
                  </a:lnTo>
                  <a:lnTo>
                    <a:pt x="1538" y="102"/>
                  </a:lnTo>
                  <a:lnTo>
                    <a:pt x="1531" y="100"/>
                  </a:lnTo>
                  <a:lnTo>
                    <a:pt x="1526" y="100"/>
                  </a:lnTo>
                  <a:lnTo>
                    <a:pt x="1521" y="104"/>
                  </a:lnTo>
                  <a:lnTo>
                    <a:pt x="1516" y="107"/>
                  </a:lnTo>
                  <a:lnTo>
                    <a:pt x="1513" y="112"/>
                  </a:lnTo>
                  <a:lnTo>
                    <a:pt x="1505" y="131"/>
                  </a:lnTo>
                  <a:lnTo>
                    <a:pt x="1495" y="152"/>
                  </a:lnTo>
                  <a:lnTo>
                    <a:pt x="1482" y="173"/>
                  </a:lnTo>
                  <a:lnTo>
                    <a:pt x="1469" y="196"/>
                  </a:lnTo>
                  <a:lnTo>
                    <a:pt x="1454" y="220"/>
                  </a:lnTo>
                  <a:lnTo>
                    <a:pt x="1436" y="244"/>
                  </a:lnTo>
                  <a:lnTo>
                    <a:pt x="1418" y="270"/>
                  </a:lnTo>
                  <a:lnTo>
                    <a:pt x="1397" y="296"/>
                  </a:lnTo>
                  <a:lnTo>
                    <a:pt x="1394" y="301"/>
                  </a:lnTo>
                  <a:lnTo>
                    <a:pt x="1394" y="307"/>
                  </a:lnTo>
                  <a:lnTo>
                    <a:pt x="1395" y="316"/>
                  </a:lnTo>
                  <a:lnTo>
                    <a:pt x="1400" y="320"/>
                  </a:lnTo>
                  <a:lnTo>
                    <a:pt x="1405" y="324"/>
                  </a:lnTo>
                  <a:lnTo>
                    <a:pt x="1413" y="324"/>
                  </a:lnTo>
                  <a:lnTo>
                    <a:pt x="1420" y="320"/>
                  </a:lnTo>
                  <a:lnTo>
                    <a:pt x="1425" y="317"/>
                  </a:lnTo>
                  <a:lnTo>
                    <a:pt x="1440" y="298"/>
                  </a:lnTo>
                  <a:lnTo>
                    <a:pt x="1453" y="280"/>
                  </a:lnTo>
                  <a:lnTo>
                    <a:pt x="1466" y="262"/>
                  </a:lnTo>
                  <a:lnTo>
                    <a:pt x="1479" y="244"/>
                  </a:lnTo>
                  <a:lnTo>
                    <a:pt x="1490" y="227"/>
                  </a:lnTo>
                  <a:lnTo>
                    <a:pt x="1500" y="210"/>
                  </a:lnTo>
                  <a:lnTo>
                    <a:pt x="1510" y="194"/>
                  </a:lnTo>
                  <a:lnTo>
                    <a:pt x="1520" y="178"/>
                  </a:lnTo>
                  <a:lnTo>
                    <a:pt x="1521" y="207"/>
                  </a:lnTo>
                  <a:lnTo>
                    <a:pt x="1521" y="240"/>
                  </a:lnTo>
                  <a:lnTo>
                    <a:pt x="1523" y="273"/>
                  </a:lnTo>
                  <a:lnTo>
                    <a:pt x="1523" y="309"/>
                  </a:lnTo>
                  <a:lnTo>
                    <a:pt x="1521" y="377"/>
                  </a:lnTo>
                  <a:lnTo>
                    <a:pt x="1520" y="445"/>
                  </a:lnTo>
                  <a:lnTo>
                    <a:pt x="1515" y="510"/>
                  </a:lnTo>
                  <a:lnTo>
                    <a:pt x="1507" y="568"/>
                  </a:lnTo>
                  <a:lnTo>
                    <a:pt x="1487" y="535"/>
                  </a:lnTo>
                  <a:lnTo>
                    <a:pt x="1466" y="503"/>
                  </a:lnTo>
                  <a:lnTo>
                    <a:pt x="1444" y="471"/>
                  </a:lnTo>
                  <a:lnTo>
                    <a:pt x="1422" y="437"/>
                  </a:lnTo>
                  <a:lnTo>
                    <a:pt x="1399" y="404"/>
                  </a:lnTo>
                  <a:lnTo>
                    <a:pt x="1376" y="372"/>
                  </a:lnTo>
                  <a:lnTo>
                    <a:pt x="1351" y="341"/>
                  </a:lnTo>
                  <a:lnTo>
                    <a:pt x="1327" y="309"/>
                  </a:lnTo>
                  <a:lnTo>
                    <a:pt x="1301" y="280"/>
                  </a:lnTo>
                  <a:lnTo>
                    <a:pt x="1275" y="251"/>
                  </a:lnTo>
                  <a:lnTo>
                    <a:pt x="1247" y="223"/>
                  </a:lnTo>
                  <a:lnTo>
                    <a:pt x="1219" y="196"/>
                  </a:lnTo>
                  <a:lnTo>
                    <a:pt x="1190" y="172"/>
                  </a:lnTo>
                  <a:lnTo>
                    <a:pt x="1160" y="149"/>
                  </a:lnTo>
                  <a:lnTo>
                    <a:pt x="1129" y="128"/>
                  </a:lnTo>
                  <a:lnTo>
                    <a:pt x="1096" y="110"/>
                  </a:lnTo>
                  <a:lnTo>
                    <a:pt x="1046" y="86"/>
                  </a:lnTo>
                  <a:lnTo>
                    <a:pt x="995" y="63"/>
                  </a:lnTo>
                  <a:lnTo>
                    <a:pt x="945" y="46"/>
                  </a:lnTo>
                  <a:lnTo>
                    <a:pt x="892" y="29"/>
                  </a:lnTo>
                  <a:lnTo>
                    <a:pt x="842" y="18"/>
                  </a:lnTo>
                  <a:lnTo>
                    <a:pt x="789" y="8"/>
                  </a:lnTo>
                  <a:lnTo>
                    <a:pt x="739" y="3"/>
                  </a:lnTo>
                  <a:lnTo>
                    <a:pt x="688" y="0"/>
                  </a:lnTo>
                  <a:lnTo>
                    <a:pt x="637" y="0"/>
                  </a:lnTo>
                  <a:lnTo>
                    <a:pt x="587" y="5"/>
                  </a:lnTo>
                  <a:lnTo>
                    <a:pt x="536" y="12"/>
                  </a:lnTo>
                  <a:lnTo>
                    <a:pt x="487" y="21"/>
                  </a:lnTo>
                  <a:lnTo>
                    <a:pt x="440" y="34"/>
                  </a:lnTo>
                  <a:lnTo>
                    <a:pt x="391" y="52"/>
                  </a:lnTo>
                  <a:lnTo>
                    <a:pt x="345" y="71"/>
                  </a:lnTo>
                  <a:lnTo>
                    <a:pt x="299"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8715" name="Freeform 43"/>
            <p:cNvSpPr>
              <a:spLocks noChangeAspect="1"/>
            </p:cNvSpPr>
            <p:nvPr/>
          </p:nvSpPr>
          <p:spPr bwMode="auto">
            <a:xfrm>
              <a:off x="5259" y="180"/>
              <a:ext cx="193" cy="88"/>
            </a:xfrm>
            <a:custGeom>
              <a:avLst/>
              <a:gdLst>
                <a:gd name="T0" fmla="*/ 2 w 437"/>
                <a:gd name="T1" fmla="*/ 94 h 199"/>
                <a:gd name="T2" fmla="*/ 0 w 437"/>
                <a:gd name="T3" fmla="*/ 100 h 199"/>
                <a:gd name="T4" fmla="*/ 0 w 437"/>
                <a:gd name="T5" fmla="*/ 107 h 199"/>
                <a:gd name="T6" fmla="*/ 2 w 437"/>
                <a:gd name="T7" fmla="*/ 112 h 199"/>
                <a:gd name="T8" fmla="*/ 7 w 437"/>
                <a:gd name="T9" fmla="*/ 116 h 199"/>
                <a:gd name="T10" fmla="*/ 13 w 437"/>
                <a:gd name="T11" fmla="*/ 118 h 199"/>
                <a:gd name="T12" fmla="*/ 20 w 437"/>
                <a:gd name="T13" fmla="*/ 118 h 199"/>
                <a:gd name="T14" fmla="*/ 25 w 437"/>
                <a:gd name="T15" fmla="*/ 116 h 199"/>
                <a:gd name="T16" fmla="*/ 30 w 437"/>
                <a:gd name="T17" fmla="*/ 112 h 199"/>
                <a:gd name="T18" fmla="*/ 44 w 437"/>
                <a:gd name="T19" fmla="*/ 91 h 199"/>
                <a:gd name="T20" fmla="*/ 61 w 437"/>
                <a:gd name="T21" fmla="*/ 74 h 199"/>
                <a:gd name="T22" fmla="*/ 79 w 437"/>
                <a:gd name="T23" fmla="*/ 60 h 199"/>
                <a:gd name="T24" fmla="*/ 97 w 437"/>
                <a:gd name="T25" fmla="*/ 49 h 199"/>
                <a:gd name="T26" fmla="*/ 116 w 437"/>
                <a:gd name="T27" fmla="*/ 40 h 199"/>
                <a:gd name="T28" fmla="*/ 139 w 437"/>
                <a:gd name="T29" fmla="*/ 36 h 199"/>
                <a:gd name="T30" fmla="*/ 160 w 437"/>
                <a:gd name="T31" fmla="*/ 34 h 199"/>
                <a:gd name="T32" fmla="*/ 185 w 437"/>
                <a:gd name="T33" fmla="*/ 34 h 199"/>
                <a:gd name="T34" fmla="*/ 219 w 437"/>
                <a:gd name="T35" fmla="*/ 39 h 199"/>
                <a:gd name="T36" fmla="*/ 252 w 437"/>
                <a:gd name="T37" fmla="*/ 49 h 199"/>
                <a:gd name="T38" fmla="*/ 283 w 437"/>
                <a:gd name="T39" fmla="*/ 63 h 199"/>
                <a:gd name="T40" fmla="*/ 312 w 437"/>
                <a:gd name="T41" fmla="*/ 81 h 199"/>
                <a:gd name="T42" fmla="*/ 340 w 437"/>
                <a:gd name="T43" fmla="*/ 104 h 199"/>
                <a:gd name="T44" fmla="*/ 365 w 437"/>
                <a:gd name="T45" fmla="*/ 129 h 199"/>
                <a:gd name="T46" fmla="*/ 386 w 437"/>
                <a:gd name="T47" fmla="*/ 158 h 199"/>
                <a:gd name="T48" fmla="*/ 405 w 437"/>
                <a:gd name="T49" fmla="*/ 191 h 199"/>
                <a:gd name="T50" fmla="*/ 409 w 437"/>
                <a:gd name="T51" fmla="*/ 196 h 199"/>
                <a:gd name="T52" fmla="*/ 415 w 437"/>
                <a:gd name="T53" fmla="*/ 199 h 199"/>
                <a:gd name="T54" fmla="*/ 422 w 437"/>
                <a:gd name="T55" fmla="*/ 199 h 199"/>
                <a:gd name="T56" fmla="*/ 428 w 437"/>
                <a:gd name="T57" fmla="*/ 197 h 199"/>
                <a:gd name="T58" fmla="*/ 433 w 437"/>
                <a:gd name="T59" fmla="*/ 194 h 199"/>
                <a:gd name="T60" fmla="*/ 437 w 437"/>
                <a:gd name="T61" fmla="*/ 188 h 199"/>
                <a:gd name="T62" fmla="*/ 437 w 437"/>
                <a:gd name="T63" fmla="*/ 181 h 199"/>
                <a:gd name="T64" fmla="*/ 435 w 437"/>
                <a:gd name="T65" fmla="*/ 175 h 199"/>
                <a:gd name="T66" fmla="*/ 414 w 437"/>
                <a:gd name="T67" fmla="*/ 139 h 199"/>
                <a:gd name="T68" fmla="*/ 389 w 437"/>
                <a:gd name="T69" fmla="*/ 107 h 199"/>
                <a:gd name="T70" fmla="*/ 361 w 437"/>
                <a:gd name="T71" fmla="*/ 78 h 199"/>
                <a:gd name="T72" fmla="*/ 332 w 437"/>
                <a:gd name="T73" fmla="*/ 53 h 199"/>
                <a:gd name="T74" fmla="*/ 298 w 437"/>
                <a:gd name="T75" fmla="*/ 34 h 199"/>
                <a:gd name="T76" fmla="*/ 263 w 437"/>
                <a:gd name="T77" fmla="*/ 18 h 199"/>
                <a:gd name="T78" fmla="*/ 227 w 437"/>
                <a:gd name="T79" fmla="*/ 7 h 199"/>
                <a:gd name="T80" fmla="*/ 188 w 437"/>
                <a:gd name="T81" fmla="*/ 2 h 199"/>
                <a:gd name="T82" fmla="*/ 159 w 437"/>
                <a:gd name="T83" fmla="*/ 0 h 199"/>
                <a:gd name="T84" fmla="*/ 133 w 437"/>
                <a:gd name="T85" fmla="*/ 3 h 199"/>
                <a:gd name="T86" fmla="*/ 107 w 437"/>
                <a:gd name="T87" fmla="*/ 8 h 199"/>
                <a:gd name="T88" fmla="*/ 82 w 437"/>
                <a:gd name="T89" fmla="*/ 18 h 199"/>
                <a:gd name="T90" fmla="*/ 59 w 437"/>
                <a:gd name="T91" fmla="*/ 32 h 199"/>
                <a:gd name="T92" fmla="*/ 38 w 437"/>
                <a:gd name="T93" fmla="*/ 49 h 199"/>
                <a:gd name="T94" fmla="*/ 20 w 437"/>
                <a:gd name="T95" fmla="*/ 70 h 199"/>
                <a:gd name="T96" fmla="*/ 2 w 437"/>
                <a:gd name="T97"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199">
                  <a:moveTo>
                    <a:pt x="2" y="94"/>
                  </a:moveTo>
                  <a:lnTo>
                    <a:pt x="0" y="100"/>
                  </a:lnTo>
                  <a:lnTo>
                    <a:pt x="0" y="107"/>
                  </a:lnTo>
                  <a:lnTo>
                    <a:pt x="2" y="112"/>
                  </a:lnTo>
                  <a:lnTo>
                    <a:pt x="7" y="116"/>
                  </a:lnTo>
                  <a:lnTo>
                    <a:pt x="13" y="118"/>
                  </a:lnTo>
                  <a:lnTo>
                    <a:pt x="20" y="118"/>
                  </a:lnTo>
                  <a:lnTo>
                    <a:pt x="25" y="116"/>
                  </a:lnTo>
                  <a:lnTo>
                    <a:pt x="30" y="112"/>
                  </a:lnTo>
                  <a:lnTo>
                    <a:pt x="44" y="91"/>
                  </a:lnTo>
                  <a:lnTo>
                    <a:pt x="61" y="74"/>
                  </a:lnTo>
                  <a:lnTo>
                    <a:pt x="79" y="60"/>
                  </a:lnTo>
                  <a:lnTo>
                    <a:pt x="97" y="49"/>
                  </a:lnTo>
                  <a:lnTo>
                    <a:pt x="116" y="40"/>
                  </a:lnTo>
                  <a:lnTo>
                    <a:pt x="139" y="36"/>
                  </a:lnTo>
                  <a:lnTo>
                    <a:pt x="160" y="34"/>
                  </a:lnTo>
                  <a:lnTo>
                    <a:pt x="185" y="34"/>
                  </a:lnTo>
                  <a:lnTo>
                    <a:pt x="219" y="39"/>
                  </a:lnTo>
                  <a:lnTo>
                    <a:pt x="252" y="49"/>
                  </a:lnTo>
                  <a:lnTo>
                    <a:pt x="283" y="63"/>
                  </a:lnTo>
                  <a:lnTo>
                    <a:pt x="312" y="81"/>
                  </a:lnTo>
                  <a:lnTo>
                    <a:pt x="340" y="104"/>
                  </a:lnTo>
                  <a:lnTo>
                    <a:pt x="365" y="129"/>
                  </a:lnTo>
                  <a:lnTo>
                    <a:pt x="386" y="158"/>
                  </a:lnTo>
                  <a:lnTo>
                    <a:pt x="405" y="191"/>
                  </a:lnTo>
                  <a:lnTo>
                    <a:pt x="409" y="196"/>
                  </a:lnTo>
                  <a:lnTo>
                    <a:pt x="415" y="199"/>
                  </a:lnTo>
                  <a:lnTo>
                    <a:pt x="422" y="199"/>
                  </a:lnTo>
                  <a:lnTo>
                    <a:pt x="428" y="197"/>
                  </a:lnTo>
                  <a:lnTo>
                    <a:pt x="433" y="194"/>
                  </a:lnTo>
                  <a:lnTo>
                    <a:pt x="437" y="188"/>
                  </a:lnTo>
                  <a:lnTo>
                    <a:pt x="437" y="181"/>
                  </a:lnTo>
                  <a:lnTo>
                    <a:pt x="435" y="175"/>
                  </a:lnTo>
                  <a:lnTo>
                    <a:pt x="414" y="139"/>
                  </a:lnTo>
                  <a:lnTo>
                    <a:pt x="389" y="107"/>
                  </a:lnTo>
                  <a:lnTo>
                    <a:pt x="361" y="78"/>
                  </a:lnTo>
                  <a:lnTo>
                    <a:pt x="332" y="53"/>
                  </a:lnTo>
                  <a:lnTo>
                    <a:pt x="298" y="34"/>
                  </a:lnTo>
                  <a:lnTo>
                    <a:pt x="263" y="18"/>
                  </a:lnTo>
                  <a:lnTo>
                    <a:pt x="227" y="7"/>
                  </a:lnTo>
                  <a:lnTo>
                    <a:pt x="188" y="2"/>
                  </a:lnTo>
                  <a:lnTo>
                    <a:pt x="159" y="0"/>
                  </a:lnTo>
                  <a:lnTo>
                    <a:pt x="133" y="3"/>
                  </a:lnTo>
                  <a:lnTo>
                    <a:pt x="107" y="8"/>
                  </a:lnTo>
                  <a:lnTo>
                    <a:pt x="82" y="18"/>
                  </a:lnTo>
                  <a:lnTo>
                    <a:pt x="59" y="32"/>
                  </a:lnTo>
                  <a:lnTo>
                    <a:pt x="38" y="49"/>
                  </a:lnTo>
                  <a:lnTo>
                    <a:pt x="20" y="70"/>
                  </a:lnTo>
                  <a:lnTo>
                    <a:pt x="2"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8716" name="Freeform 44"/>
            <p:cNvSpPr>
              <a:spLocks noChangeAspect="1"/>
            </p:cNvSpPr>
            <p:nvPr/>
          </p:nvSpPr>
          <p:spPr bwMode="auto">
            <a:xfrm>
              <a:off x="5261" y="558"/>
              <a:ext cx="195" cy="86"/>
            </a:xfrm>
            <a:custGeom>
              <a:avLst/>
              <a:gdLst>
                <a:gd name="T0" fmla="*/ 400 w 441"/>
                <a:gd name="T1" fmla="*/ 34 h 195"/>
                <a:gd name="T2" fmla="*/ 378 w 441"/>
                <a:gd name="T3" fmla="*/ 72 h 195"/>
                <a:gd name="T4" fmla="*/ 348 w 441"/>
                <a:gd name="T5" fmla="*/ 106 h 195"/>
                <a:gd name="T6" fmla="*/ 312 w 441"/>
                <a:gd name="T7" fmla="*/ 132 h 195"/>
                <a:gd name="T8" fmla="*/ 276 w 441"/>
                <a:gd name="T9" fmla="*/ 150 h 195"/>
                <a:gd name="T10" fmla="*/ 235 w 441"/>
                <a:gd name="T11" fmla="*/ 160 h 195"/>
                <a:gd name="T12" fmla="*/ 185 w 441"/>
                <a:gd name="T13" fmla="*/ 160 h 195"/>
                <a:gd name="T14" fmla="*/ 128 w 441"/>
                <a:gd name="T15" fmla="*/ 148 h 195"/>
                <a:gd name="T16" fmla="*/ 87 w 441"/>
                <a:gd name="T17" fmla="*/ 131 h 195"/>
                <a:gd name="T18" fmla="*/ 69 w 441"/>
                <a:gd name="T19" fmla="*/ 121 h 195"/>
                <a:gd name="T20" fmla="*/ 53 w 441"/>
                <a:gd name="T21" fmla="*/ 111 h 195"/>
                <a:gd name="T22" fmla="*/ 36 w 441"/>
                <a:gd name="T23" fmla="*/ 98 h 195"/>
                <a:gd name="T24" fmla="*/ 25 w 441"/>
                <a:gd name="T25" fmla="*/ 89 h 195"/>
                <a:gd name="T26" fmla="*/ 10 w 441"/>
                <a:gd name="T27" fmla="*/ 90 h 195"/>
                <a:gd name="T28" fmla="*/ 2 w 441"/>
                <a:gd name="T29" fmla="*/ 98 h 195"/>
                <a:gd name="T30" fmla="*/ 2 w 441"/>
                <a:gd name="T31" fmla="*/ 113 h 195"/>
                <a:gd name="T32" fmla="*/ 15 w 441"/>
                <a:gd name="T33" fmla="*/ 124 h 195"/>
                <a:gd name="T34" fmla="*/ 33 w 441"/>
                <a:gd name="T35" fmla="*/ 139 h 195"/>
                <a:gd name="T36" fmla="*/ 51 w 441"/>
                <a:gd name="T37" fmla="*/ 150 h 195"/>
                <a:gd name="T38" fmla="*/ 71 w 441"/>
                <a:gd name="T39" fmla="*/ 161 h 195"/>
                <a:gd name="T40" fmla="*/ 118 w 441"/>
                <a:gd name="T41" fmla="*/ 181 h 195"/>
                <a:gd name="T42" fmla="*/ 183 w 441"/>
                <a:gd name="T43" fmla="*/ 194 h 195"/>
                <a:gd name="T44" fmla="*/ 240 w 441"/>
                <a:gd name="T45" fmla="*/ 194 h 195"/>
                <a:gd name="T46" fmla="*/ 286 w 441"/>
                <a:gd name="T47" fmla="*/ 182 h 195"/>
                <a:gd name="T48" fmla="*/ 329 w 441"/>
                <a:gd name="T49" fmla="*/ 163 h 195"/>
                <a:gd name="T50" fmla="*/ 371 w 441"/>
                <a:gd name="T51" fmla="*/ 131 h 195"/>
                <a:gd name="T52" fmla="*/ 405 w 441"/>
                <a:gd name="T53" fmla="*/ 92 h 195"/>
                <a:gd name="T54" fmla="*/ 430 w 441"/>
                <a:gd name="T55" fmla="*/ 47 h 195"/>
                <a:gd name="T56" fmla="*/ 441 w 441"/>
                <a:gd name="T57" fmla="*/ 16 h 195"/>
                <a:gd name="T58" fmla="*/ 435 w 441"/>
                <a:gd name="T59" fmla="*/ 5 h 195"/>
                <a:gd name="T60" fmla="*/ 423 w 441"/>
                <a:gd name="T61" fmla="*/ 0 h 195"/>
                <a:gd name="T62" fmla="*/ 412 w 441"/>
                <a:gd name="T63"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195">
                  <a:moveTo>
                    <a:pt x="409" y="13"/>
                  </a:moveTo>
                  <a:lnTo>
                    <a:pt x="400" y="34"/>
                  </a:lnTo>
                  <a:lnTo>
                    <a:pt x="389" y="55"/>
                  </a:lnTo>
                  <a:lnTo>
                    <a:pt x="378" y="72"/>
                  </a:lnTo>
                  <a:lnTo>
                    <a:pt x="363" y="90"/>
                  </a:lnTo>
                  <a:lnTo>
                    <a:pt x="348" y="106"/>
                  </a:lnTo>
                  <a:lnTo>
                    <a:pt x="330" y="121"/>
                  </a:lnTo>
                  <a:lnTo>
                    <a:pt x="312" y="132"/>
                  </a:lnTo>
                  <a:lnTo>
                    <a:pt x="293" y="144"/>
                  </a:lnTo>
                  <a:lnTo>
                    <a:pt x="276" y="150"/>
                  </a:lnTo>
                  <a:lnTo>
                    <a:pt x="257" y="155"/>
                  </a:lnTo>
                  <a:lnTo>
                    <a:pt x="235" y="160"/>
                  </a:lnTo>
                  <a:lnTo>
                    <a:pt x="211" y="161"/>
                  </a:lnTo>
                  <a:lnTo>
                    <a:pt x="185" y="160"/>
                  </a:lnTo>
                  <a:lnTo>
                    <a:pt x="157" y="156"/>
                  </a:lnTo>
                  <a:lnTo>
                    <a:pt x="128" y="148"/>
                  </a:lnTo>
                  <a:lnTo>
                    <a:pt x="97" y="135"/>
                  </a:lnTo>
                  <a:lnTo>
                    <a:pt x="87" y="131"/>
                  </a:lnTo>
                  <a:lnTo>
                    <a:pt x="77" y="126"/>
                  </a:lnTo>
                  <a:lnTo>
                    <a:pt x="69" y="121"/>
                  </a:lnTo>
                  <a:lnTo>
                    <a:pt x="61" y="116"/>
                  </a:lnTo>
                  <a:lnTo>
                    <a:pt x="53" y="111"/>
                  </a:lnTo>
                  <a:lnTo>
                    <a:pt x="44" y="105"/>
                  </a:lnTo>
                  <a:lnTo>
                    <a:pt x="36" y="98"/>
                  </a:lnTo>
                  <a:lnTo>
                    <a:pt x="30" y="92"/>
                  </a:lnTo>
                  <a:lnTo>
                    <a:pt x="25" y="89"/>
                  </a:lnTo>
                  <a:lnTo>
                    <a:pt x="18" y="89"/>
                  </a:lnTo>
                  <a:lnTo>
                    <a:pt x="10" y="90"/>
                  </a:lnTo>
                  <a:lnTo>
                    <a:pt x="5" y="93"/>
                  </a:lnTo>
                  <a:lnTo>
                    <a:pt x="2" y="98"/>
                  </a:lnTo>
                  <a:lnTo>
                    <a:pt x="0" y="105"/>
                  </a:lnTo>
                  <a:lnTo>
                    <a:pt x="2" y="113"/>
                  </a:lnTo>
                  <a:lnTo>
                    <a:pt x="7" y="118"/>
                  </a:lnTo>
                  <a:lnTo>
                    <a:pt x="15" y="124"/>
                  </a:lnTo>
                  <a:lnTo>
                    <a:pt x="23" y="132"/>
                  </a:lnTo>
                  <a:lnTo>
                    <a:pt x="33" y="139"/>
                  </a:lnTo>
                  <a:lnTo>
                    <a:pt x="41" y="144"/>
                  </a:lnTo>
                  <a:lnTo>
                    <a:pt x="51" y="150"/>
                  </a:lnTo>
                  <a:lnTo>
                    <a:pt x="61" y="156"/>
                  </a:lnTo>
                  <a:lnTo>
                    <a:pt x="71" y="161"/>
                  </a:lnTo>
                  <a:lnTo>
                    <a:pt x="82" y="166"/>
                  </a:lnTo>
                  <a:lnTo>
                    <a:pt x="118" y="181"/>
                  </a:lnTo>
                  <a:lnTo>
                    <a:pt x="152" y="189"/>
                  </a:lnTo>
                  <a:lnTo>
                    <a:pt x="183" y="194"/>
                  </a:lnTo>
                  <a:lnTo>
                    <a:pt x="213" y="195"/>
                  </a:lnTo>
                  <a:lnTo>
                    <a:pt x="240" y="194"/>
                  </a:lnTo>
                  <a:lnTo>
                    <a:pt x="265" y="189"/>
                  </a:lnTo>
                  <a:lnTo>
                    <a:pt x="286" y="182"/>
                  </a:lnTo>
                  <a:lnTo>
                    <a:pt x="306" y="174"/>
                  </a:lnTo>
                  <a:lnTo>
                    <a:pt x="329" y="163"/>
                  </a:lnTo>
                  <a:lnTo>
                    <a:pt x="350" y="148"/>
                  </a:lnTo>
                  <a:lnTo>
                    <a:pt x="371" y="131"/>
                  </a:lnTo>
                  <a:lnTo>
                    <a:pt x="389" y="113"/>
                  </a:lnTo>
                  <a:lnTo>
                    <a:pt x="405" y="92"/>
                  </a:lnTo>
                  <a:lnTo>
                    <a:pt x="418" y="71"/>
                  </a:lnTo>
                  <a:lnTo>
                    <a:pt x="430" y="47"/>
                  </a:lnTo>
                  <a:lnTo>
                    <a:pt x="440" y="22"/>
                  </a:lnTo>
                  <a:lnTo>
                    <a:pt x="441" y="16"/>
                  </a:lnTo>
                  <a:lnTo>
                    <a:pt x="440" y="9"/>
                  </a:lnTo>
                  <a:lnTo>
                    <a:pt x="435" y="5"/>
                  </a:lnTo>
                  <a:lnTo>
                    <a:pt x="430" y="1"/>
                  </a:lnTo>
                  <a:lnTo>
                    <a:pt x="423" y="0"/>
                  </a:lnTo>
                  <a:lnTo>
                    <a:pt x="417" y="1"/>
                  </a:lnTo>
                  <a:lnTo>
                    <a:pt x="412" y="6"/>
                  </a:lnTo>
                  <a:lnTo>
                    <a:pt x="409"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8717" name="Freeform 45"/>
            <p:cNvSpPr>
              <a:spLocks noChangeAspect="1"/>
            </p:cNvSpPr>
            <p:nvPr/>
          </p:nvSpPr>
          <p:spPr bwMode="auto">
            <a:xfrm>
              <a:off x="5076" y="341"/>
              <a:ext cx="128" cy="124"/>
            </a:xfrm>
            <a:custGeom>
              <a:avLst/>
              <a:gdLst>
                <a:gd name="T0" fmla="*/ 36 w 291"/>
                <a:gd name="T1" fmla="*/ 66 h 281"/>
                <a:gd name="T2" fmla="*/ 21 w 291"/>
                <a:gd name="T3" fmla="*/ 89 h 281"/>
                <a:gd name="T4" fmla="*/ 11 w 291"/>
                <a:gd name="T5" fmla="*/ 111 h 281"/>
                <a:gd name="T6" fmla="*/ 3 w 291"/>
                <a:gd name="T7" fmla="*/ 137 h 281"/>
                <a:gd name="T8" fmla="*/ 0 w 291"/>
                <a:gd name="T9" fmla="*/ 163 h 281"/>
                <a:gd name="T10" fmla="*/ 0 w 291"/>
                <a:gd name="T11" fmla="*/ 189 h 281"/>
                <a:gd name="T12" fmla="*/ 7 w 291"/>
                <a:gd name="T13" fmla="*/ 212 h 281"/>
                <a:gd name="T14" fmla="*/ 20 w 291"/>
                <a:gd name="T15" fmla="*/ 234 h 281"/>
                <a:gd name="T16" fmla="*/ 38 w 291"/>
                <a:gd name="T17" fmla="*/ 254 h 281"/>
                <a:gd name="T18" fmla="*/ 57 w 291"/>
                <a:gd name="T19" fmla="*/ 267 h 281"/>
                <a:gd name="T20" fmla="*/ 78 w 291"/>
                <a:gd name="T21" fmla="*/ 275 h 281"/>
                <a:gd name="T22" fmla="*/ 100 w 291"/>
                <a:gd name="T23" fmla="*/ 279 h 281"/>
                <a:gd name="T24" fmla="*/ 124 w 291"/>
                <a:gd name="T25" fmla="*/ 281 h 281"/>
                <a:gd name="T26" fmla="*/ 147 w 291"/>
                <a:gd name="T27" fmla="*/ 279 h 281"/>
                <a:gd name="T28" fmla="*/ 170 w 291"/>
                <a:gd name="T29" fmla="*/ 275 h 281"/>
                <a:gd name="T30" fmla="*/ 193 w 291"/>
                <a:gd name="T31" fmla="*/ 267 h 281"/>
                <a:gd name="T32" fmla="*/ 212 w 291"/>
                <a:gd name="T33" fmla="*/ 257 h 281"/>
                <a:gd name="T34" fmla="*/ 237 w 291"/>
                <a:gd name="T35" fmla="*/ 237 h 281"/>
                <a:gd name="T36" fmla="*/ 258 w 291"/>
                <a:gd name="T37" fmla="*/ 213 h 281"/>
                <a:gd name="T38" fmla="*/ 274 w 291"/>
                <a:gd name="T39" fmla="*/ 184 h 281"/>
                <a:gd name="T40" fmla="*/ 286 w 291"/>
                <a:gd name="T41" fmla="*/ 152 h 281"/>
                <a:gd name="T42" fmla="*/ 291 w 291"/>
                <a:gd name="T43" fmla="*/ 118 h 281"/>
                <a:gd name="T44" fmla="*/ 289 w 291"/>
                <a:gd name="T45" fmla="*/ 85 h 281"/>
                <a:gd name="T46" fmla="*/ 279 w 291"/>
                <a:gd name="T47" fmla="*/ 56 h 281"/>
                <a:gd name="T48" fmla="*/ 260 w 291"/>
                <a:gd name="T49" fmla="*/ 31 h 281"/>
                <a:gd name="T50" fmla="*/ 234 w 291"/>
                <a:gd name="T51" fmla="*/ 13 h 281"/>
                <a:gd name="T52" fmla="*/ 206 w 291"/>
                <a:gd name="T53" fmla="*/ 3 h 281"/>
                <a:gd name="T54" fmla="*/ 175 w 291"/>
                <a:gd name="T55" fmla="*/ 0 h 281"/>
                <a:gd name="T56" fmla="*/ 142 w 291"/>
                <a:gd name="T57" fmla="*/ 3 h 281"/>
                <a:gd name="T58" fmla="*/ 111 w 291"/>
                <a:gd name="T59" fmla="*/ 13 h 281"/>
                <a:gd name="T60" fmla="*/ 82 w 291"/>
                <a:gd name="T61" fmla="*/ 26 h 281"/>
                <a:gd name="T62" fmla="*/ 57 w 291"/>
                <a:gd name="T63" fmla="*/ 45 h 281"/>
                <a:gd name="T64" fmla="*/ 36 w 291"/>
                <a:gd name="T65" fmla="*/ 6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281">
                  <a:moveTo>
                    <a:pt x="36" y="66"/>
                  </a:moveTo>
                  <a:lnTo>
                    <a:pt x="21" y="89"/>
                  </a:lnTo>
                  <a:lnTo>
                    <a:pt x="11" y="111"/>
                  </a:lnTo>
                  <a:lnTo>
                    <a:pt x="3" y="137"/>
                  </a:lnTo>
                  <a:lnTo>
                    <a:pt x="0" y="163"/>
                  </a:lnTo>
                  <a:lnTo>
                    <a:pt x="0" y="189"/>
                  </a:lnTo>
                  <a:lnTo>
                    <a:pt x="7" y="212"/>
                  </a:lnTo>
                  <a:lnTo>
                    <a:pt x="20" y="234"/>
                  </a:lnTo>
                  <a:lnTo>
                    <a:pt x="38" y="254"/>
                  </a:lnTo>
                  <a:lnTo>
                    <a:pt x="57" y="267"/>
                  </a:lnTo>
                  <a:lnTo>
                    <a:pt x="78" y="275"/>
                  </a:lnTo>
                  <a:lnTo>
                    <a:pt x="100" y="279"/>
                  </a:lnTo>
                  <a:lnTo>
                    <a:pt x="124" y="281"/>
                  </a:lnTo>
                  <a:lnTo>
                    <a:pt x="147" y="279"/>
                  </a:lnTo>
                  <a:lnTo>
                    <a:pt x="170" y="275"/>
                  </a:lnTo>
                  <a:lnTo>
                    <a:pt x="193" y="267"/>
                  </a:lnTo>
                  <a:lnTo>
                    <a:pt x="212" y="257"/>
                  </a:lnTo>
                  <a:lnTo>
                    <a:pt x="237" y="237"/>
                  </a:lnTo>
                  <a:lnTo>
                    <a:pt x="258" y="213"/>
                  </a:lnTo>
                  <a:lnTo>
                    <a:pt x="274" y="184"/>
                  </a:lnTo>
                  <a:lnTo>
                    <a:pt x="286" y="152"/>
                  </a:lnTo>
                  <a:lnTo>
                    <a:pt x="291" y="118"/>
                  </a:lnTo>
                  <a:lnTo>
                    <a:pt x="289" y="85"/>
                  </a:lnTo>
                  <a:lnTo>
                    <a:pt x="279" y="56"/>
                  </a:lnTo>
                  <a:lnTo>
                    <a:pt x="260" y="31"/>
                  </a:lnTo>
                  <a:lnTo>
                    <a:pt x="234" y="13"/>
                  </a:lnTo>
                  <a:lnTo>
                    <a:pt x="206" y="3"/>
                  </a:lnTo>
                  <a:lnTo>
                    <a:pt x="175" y="0"/>
                  </a:lnTo>
                  <a:lnTo>
                    <a:pt x="142" y="3"/>
                  </a:lnTo>
                  <a:lnTo>
                    <a:pt x="111" y="13"/>
                  </a:lnTo>
                  <a:lnTo>
                    <a:pt x="82" y="26"/>
                  </a:lnTo>
                  <a:lnTo>
                    <a:pt x="57" y="45"/>
                  </a:lnTo>
                  <a:lnTo>
                    <a:pt x="36"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8718" name="Freeform 46"/>
            <p:cNvSpPr>
              <a:spLocks noChangeAspect="1" noEditPoints="1"/>
            </p:cNvSpPr>
            <p:nvPr/>
          </p:nvSpPr>
          <p:spPr bwMode="auto">
            <a:xfrm>
              <a:off x="5103" y="368"/>
              <a:ext cx="61" cy="63"/>
            </a:xfrm>
            <a:custGeom>
              <a:avLst/>
              <a:gdLst>
                <a:gd name="T0" fmla="*/ 20 w 138"/>
                <a:gd name="T1" fmla="*/ 30 h 141"/>
                <a:gd name="T2" fmla="*/ 12 w 138"/>
                <a:gd name="T3" fmla="*/ 41 h 141"/>
                <a:gd name="T4" fmla="*/ 5 w 138"/>
                <a:gd name="T5" fmla="*/ 52 h 141"/>
                <a:gd name="T6" fmla="*/ 2 w 138"/>
                <a:gd name="T7" fmla="*/ 65 h 141"/>
                <a:gd name="T8" fmla="*/ 0 w 138"/>
                <a:gd name="T9" fmla="*/ 78 h 141"/>
                <a:gd name="T10" fmla="*/ 2 w 138"/>
                <a:gd name="T11" fmla="*/ 91 h 141"/>
                <a:gd name="T12" fmla="*/ 5 w 138"/>
                <a:gd name="T13" fmla="*/ 104 h 141"/>
                <a:gd name="T14" fmla="*/ 14 w 138"/>
                <a:gd name="T15" fmla="*/ 115 h 141"/>
                <a:gd name="T16" fmla="*/ 23 w 138"/>
                <a:gd name="T17" fmla="*/ 125 h 141"/>
                <a:gd name="T18" fmla="*/ 30 w 138"/>
                <a:gd name="T19" fmla="*/ 130 h 141"/>
                <a:gd name="T20" fmla="*/ 38 w 138"/>
                <a:gd name="T21" fmla="*/ 135 h 141"/>
                <a:gd name="T22" fmla="*/ 45 w 138"/>
                <a:gd name="T23" fmla="*/ 138 h 141"/>
                <a:gd name="T24" fmla="*/ 53 w 138"/>
                <a:gd name="T25" fmla="*/ 140 h 141"/>
                <a:gd name="T26" fmla="*/ 59 w 138"/>
                <a:gd name="T27" fmla="*/ 141 h 141"/>
                <a:gd name="T28" fmla="*/ 67 w 138"/>
                <a:gd name="T29" fmla="*/ 140 h 141"/>
                <a:gd name="T30" fmla="*/ 76 w 138"/>
                <a:gd name="T31" fmla="*/ 140 h 141"/>
                <a:gd name="T32" fmla="*/ 84 w 138"/>
                <a:gd name="T33" fmla="*/ 136 h 141"/>
                <a:gd name="T34" fmla="*/ 94 w 138"/>
                <a:gd name="T35" fmla="*/ 131 h 141"/>
                <a:gd name="T36" fmla="*/ 102 w 138"/>
                <a:gd name="T37" fmla="*/ 127 h 141"/>
                <a:gd name="T38" fmla="*/ 112 w 138"/>
                <a:gd name="T39" fmla="*/ 118 h 141"/>
                <a:gd name="T40" fmla="*/ 118 w 138"/>
                <a:gd name="T41" fmla="*/ 110 h 141"/>
                <a:gd name="T42" fmla="*/ 125 w 138"/>
                <a:gd name="T43" fmla="*/ 102 h 141"/>
                <a:gd name="T44" fmla="*/ 131 w 138"/>
                <a:gd name="T45" fmla="*/ 93 h 141"/>
                <a:gd name="T46" fmla="*/ 134 w 138"/>
                <a:gd name="T47" fmla="*/ 83 h 141"/>
                <a:gd name="T48" fmla="*/ 138 w 138"/>
                <a:gd name="T49" fmla="*/ 72 h 141"/>
                <a:gd name="T50" fmla="*/ 138 w 138"/>
                <a:gd name="T51" fmla="*/ 55 h 141"/>
                <a:gd name="T52" fmla="*/ 134 w 138"/>
                <a:gd name="T53" fmla="*/ 41 h 141"/>
                <a:gd name="T54" fmla="*/ 126 w 138"/>
                <a:gd name="T55" fmla="*/ 26 h 141"/>
                <a:gd name="T56" fmla="*/ 115 w 138"/>
                <a:gd name="T57" fmla="*/ 15 h 141"/>
                <a:gd name="T58" fmla="*/ 102 w 138"/>
                <a:gd name="T59" fmla="*/ 7 h 141"/>
                <a:gd name="T60" fmla="*/ 89 w 138"/>
                <a:gd name="T61" fmla="*/ 2 h 141"/>
                <a:gd name="T62" fmla="*/ 77 w 138"/>
                <a:gd name="T63" fmla="*/ 0 h 141"/>
                <a:gd name="T64" fmla="*/ 64 w 138"/>
                <a:gd name="T65" fmla="*/ 2 h 141"/>
                <a:gd name="T66" fmla="*/ 51 w 138"/>
                <a:gd name="T67" fmla="*/ 5 h 141"/>
                <a:gd name="T68" fmla="*/ 40 w 138"/>
                <a:gd name="T69" fmla="*/ 12 h 141"/>
                <a:gd name="T70" fmla="*/ 30 w 138"/>
                <a:gd name="T71" fmla="*/ 20 h 141"/>
                <a:gd name="T72" fmla="*/ 20 w 138"/>
                <a:gd name="T73" fmla="*/ 30 h 141"/>
                <a:gd name="T74" fmla="*/ 45 w 138"/>
                <a:gd name="T75" fmla="*/ 99 h 141"/>
                <a:gd name="T76" fmla="*/ 45 w 138"/>
                <a:gd name="T77" fmla="*/ 99 h 141"/>
                <a:gd name="T78" fmla="*/ 35 w 138"/>
                <a:gd name="T79" fmla="*/ 86 h 141"/>
                <a:gd name="T80" fmla="*/ 35 w 138"/>
                <a:gd name="T81" fmla="*/ 72 h 141"/>
                <a:gd name="T82" fmla="*/ 40 w 138"/>
                <a:gd name="T83" fmla="*/ 60 h 141"/>
                <a:gd name="T84" fmla="*/ 46 w 138"/>
                <a:gd name="T85" fmla="*/ 51 h 141"/>
                <a:gd name="T86" fmla="*/ 51 w 138"/>
                <a:gd name="T87" fmla="*/ 46 h 141"/>
                <a:gd name="T88" fmla="*/ 63 w 138"/>
                <a:gd name="T89" fmla="*/ 38 h 141"/>
                <a:gd name="T90" fmla="*/ 77 w 138"/>
                <a:gd name="T91" fmla="*/ 34 h 141"/>
                <a:gd name="T92" fmla="*/ 94 w 138"/>
                <a:gd name="T93" fmla="*/ 41 h 141"/>
                <a:gd name="T94" fmla="*/ 98 w 138"/>
                <a:gd name="T95" fmla="*/ 46 h 141"/>
                <a:gd name="T96" fmla="*/ 102 w 138"/>
                <a:gd name="T97" fmla="*/ 52 h 141"/>
                <a:gd name="T98" fmla="*/ 103 w 138"/>
                <a:gd name="T99" fmla="*/ 60 h 141"/>
                <a:gd name="T100" fmla="*/ 103 w 138"/>
                <a:gd name="T101" fmla="*/ 68 h 141"/>
                <a:gd name="T102" fmla="*/ 98 w 138"/>
                <a:gd name="T103" fmla="*/ 80 h 141"/>
                <a:gd name="T104" fmla="*/ 92 w 138"/>
                <a:gd name="T105" fmla="*/ 89 h 141"/>
                <a:gd name="T106" fmla="*/ 82 w 138"/>
                <a:gd name="T107" fmla="*/ 99 h 141"/>
                <a:gd name="T108" fmla="*/ 72 w 138"/>
                <a:gd name="T109" fmla="*/ 106 h 141"/>
                <a:gd name="T110" fmla="*/ 66 w 138"/>
                <a:gd name="T111" fmla="*/ 107 h 141"/>
                <a:gd name="T112" fmla="*/ 58 w 138"/>
                <a:gd name="T113" fmla="*/ 107 h 141"/>
                <a:gd name="T114" fmla="*/ 51 w 138"/>
                <a:gd name="T115" fmla="*/ 104 h 141"/>
                <a:gd name="T116" fmla="*/ 45 w 138"/>
                <a:gd name="T117" fmla="*/ 99 h 141"/>
                <a:gd name="T118" fmla="*/ 23 w 138"/>
                <a:gd name="T119" fmla="*/ 125 h 141"/>
                <a:gd name="T120" fmla="*/ 23 w 138"/>
                <a:gd name="T121" fmla="*/ 125 h 141"/>
                <a:gd name="T122" fmla="*/ 23 w 138"/>
                <a:gd name="T123"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41">
                  <a:moveTo>
                    <a:pt x="20" y="30"/>
                  </a:moveTo>
                  <a:lnTo>
                    <a:pt x="12" y="41"/>
                  </a:lnTo>
                  <a:lnTo>
                    <a:pt x="5" y="52"/>
                  </a:lnTo>
                  <a:lnTo>
                    <a:pt x="2" y="65"/>
                  </a:lnTo>
                  <a:lnTo>
                    <a:pt x="0" y="78"/>
                  </a:lnTo>
                  <a:lnTo>
                    <a:pt x="2" y="91"/>
                  </a:lnTo>
                  <a:lnTo>
                    <a:pt x="5" y="104"/>
                  </a:lnTo>
                  <a:lnTo>
                    <a:pt x="14" y="115"/>
                  </a:lnTo>
                  <a:lnTo>
                    <a:pt x="23" y="125"/>
                  </a:lnTo>
                  <a:lnTo>
                    <a:pt x="30" y="130"/>
                  </a:lnTo>
                  <a:lnTo>
                    <a:pt x="38" y="135"/>
                  </a:lnTo>
                  <a:lnTo>
                    <a:pt x="45" y="138"/>
                  </a:lnTo>
                  <a:lnTo>
                    <a:pt x="53" y="140"/>
                  </a:lnTo>
                  <a:lnTo>
                    <a:pt x="59" y="141"/>
                  </a:lnTo>
                  <a:lnTo>
                    <a:pt x="67" y="140"/>
                  </a:lnTo>
                  <a:lnTo>
                    <a:pt x="76" y="140"/>
                  </a:lnTo>
                  <a:lnTo>
                    <a:pt x="84" y="136"/>
                  </a:lnTo>
                  <a:lnTo>
                    <a:pt x="94" y="131"/>
                  </a:lnTo>
                  <a:lnTo>
                    <a:pt x="102" y="127"/>
                  </a:lnTo>
                  <a:lnTo>
                    <a:pt x="112" y="118"/>
                  </a:lnTo>
                  <a:lnTo>
                    <a:pt x="118" y="110"/>
                  </a:lnTo>
                  <a:lnTo>
                    <a:pt x="125" y="102"/>
                  </a:lnTo>
                  <a:lnTo>
                    <a:pt x="131" y="93"/>
                  </a:lnTo>
                  <a:lnTo>
                    <a:pt x="134" y="83"/>
                  </a:lnTo>
                  <a:lnTo>
                    <a:pt x="138" y="72"/>
                  </a:lnTo>
                  <a:lnTo>
                    <a:pt x="138" y="55"/>
                  </a:lnTo>
                  <a:lnTo>
                    <a:pt x="134" y="41"/>
                  </a:lnTo>
                  <a:lnTo>
                    <a:pt x="126" y="26"/>
                  </a:lnTo>
                  <a:lnTo>
                    <a:pt x="115" y="15"/>
                  </a:lnTo>
                  <a:lnTo>
                    <a:pt x="102" y="7"/>
                  </a:lnTo>
                  <a:lnTo>
                    <a:pt x="89" y="2"/>
                  </a:lnTo>
                  <a:lnTo>
                    <a:pt x="77" y="0"/>
                  </a:lnTo>
                  <a:lnTo>
                    <a:pt x="64" y="2"/>
                  </a:lnTo>
                  <a:lnTo>
                    <a:pt x="51" y="5"/>
                  </a:lnTo>
                  <a:lnTo>
                    <a:pt x="40" y="12"/>
                  </a:lnTo>
                  <a:lnTo>
                    <a:pt x="30" y="20"/>
                  </a:lnTo>
                  <a:lnTo>
                    <a:pt x="20" y="30"/>
                  </a:lnTo>
                  <a:close/>
                  <a:moveTo>
                    <a:pt x="45" y="99"/>
                  </a:moveTo>
                  <a:lnTo>
                    <a:pt x="45" y="99"/>
                  </a:lnTo>
                  <a:lnTo>
                    <a:pt x="35" y="86"/>
                  </a:lnTo>
                  <a:lnTo>
                    <a:pt x="35" y="72"/>
                  </a:lnTo>
                  <a:lnTo>
                    <a:pt x="40" y="60"/>
                  </a:lnTo>
                  <a:lnTo>
                    <a:pt x="46" y="51"/>
                  </a:lnTo>
                  <a:lnTo>
                    <a:pt x="51" y="46"/>
                  </a:lnTo>
                  <a:lnTo>
                    <a:pt x="63" y="38"/>
                  </a:lnTo>
                  <a:lnTo>
                    <a:pt x="77" y="34"/>
                  </a:lnTo>
                  <a:lnTo>
                    <a:pt x="94" y="41"/>
                  </a:lnTo>
                  <a:lnTo>
                    <a:pt x="98" y="46"/>
                  </a:lnTo>
                  <a:lnTo>
                    <a:pt x="102" y="52"/>
                  </a:lnTo>
                  <a:lnTo>
                    <a:pt x="103" y="60"/>
                  </a:lnTo>
                  <a:lnTo>
                    <a:pt x="103" y="68"/>
                  </a:lnTo>
                  <a:lnTo>
                    <a:pt x="98" y="80"/>
                  </a:lnTo>
                  <a:lnTo>
                    <a:pt x="92" y="89"/>
                  </a:lnTo>
                  <a:lnTo>
                    <a:pt x="82" y="99"/>
                  </a:lnTo>
                  <a:lnTo>
                    <a:pt x="72" y="106"/>
                  </a:lnTo>
                  <a:lnTo>
                    <a:pt x="66" y="107"/>
                  </a:lnTo>
                  <a:lnTo>
                    <a:pt x="58" y="107"/>
                  </a:lnTo>
                  <a:lnTo>
                    <a:pt x="51" y="104"/>
                  </a:lnTo>
                  <a:lnTo>
                    <a:pt x="45" y="99"/>
                  </a:lnTo>
                  <a:close/>
                  <a:moveTo>
                    <a:pt x="23" y="125"/>
                  </a:moveTo>
                  <a:lnTo>
                    <a:pt x="23" y="125"/>
                  </a:lnTo>
                  <a:lnTo>
                    <a:pt x="23" y="1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A8773F5F-B888-43F3-BCA7-DDE30EA10C4B}" type="slidenum">
              <a:rPr lang="nb-NO" altLang="nb-NO"/>
              <a:pPr/>
              <a:t>‹#›</a:t>
            </a:fld>
            <a:endParaRPr lang="nb-NO" altLang="nb-NO"/>
          </a:p>
        </p:txBody>
      </p:sp>
    </p:spTree>
    <p:extLst>
      <p:ext uri="{BB962C8B-B14F-4D97-AF65-F5344CB8AC3E}">
        <p14:creationId xmlns:p14="http://schemas.microsoft.com/office/powerpoint/2010/main" val="336772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13525" y="7938"/>
            <a:ext cx="2000250" cy="61182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11188" y="7938"/>
            <a:ext cx="5849937" cy="61182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EA01075C-B4E7-4A0F-9BCF-3283E850A884}" type="slidenum">
              <a:rPr lang="nb-NO" altLang="nb-NO"/>
              <a:pPr/>
              <a:t>‹#›</a:t>
            </a:fld>
            <a:endParaRPr lang="nb-NO" altLang="nb-NO"/>
          </a:p>
        </p:txBody>
      </p:sp>
    </p:spTree>
    <p:extLst>
      <p:ext uri="{BB962C8B-B14F-4D97-AF65-F5344CB8AC3E}">
        <p14:creationId xmlns:p14="http://schemas.microsoft.com/office/powerpoint/2010/main" val="77165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11188" y="7938"/>
            <a:ext cx="7127875" cy="1081087"/>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611188" y="1600200"/>
            <a:ext cx="39243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87888" y="1600200"/>
            <a:ext cx="3925887"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a:xfrm>
            <a:off x="1423988" y="6453188"/>
            <a:ext cx="6243637" cy="396875"/>
          </a:xfrm>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a:xfrm>
            <a:off x="7812088" y="6453188"/>
            <a:ext cx="874712" cy="396875"/>
          </a:xfrm>
        </p:spPr>
        <p:txBody>
          <a:bodyPr/>
          <a:lstStyle>
            <a:lvl1pPr>
              <a:defRPr/>
            </a:lvl1pPr>
          </a:lstStyle>
          <a:p>
            <a:fld id="{5CFACD20-2D45-48FA-8F06-F68105438633}" type="slidenum">
              <a:rPr lang="nb-NO" altLang="nb-NO"/>
              <a:pPr/>
              <a:t>‹#›</a:t>
            </a:fld>
            <a:endParaRPr lang="nb-NO" altLang="nb-NO"/>
          </a:p>
        </p:txBody>
      </p:sp>
    </p:spTree>
    <p:extLst>
      <p:ext uri="{BB962C8B-B14F-4D97-AF65-F5344CB8AC3E}">
        <p14:creationId xmlns:p14="http://schemas.microsoft.com/office/powerpoint/2010/main" val="407938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1BF3584B-EB6B-40CD-834E-53358349D047}" type="slidenum">
              <a:rPr lang="nb-NO" altLang="nb-NO"/>
              <a:pPr/>
              <a:t>‹#›</a:t>
            </a:fld>
            <a:endParaRPr lang="nb-NO" altLang="nb-NO"/>
          </a:p>
        </p:txBody>
      </p:sp>
    </p:spTree>
    <p:extLst>
      <p:ext uri="{BB962C8B-B14F-4D97-AF65-F5344CB8AC3E}">
        <p14:creationId xmlns:p14="http://schemas.microsoft.com/office/powerpoint/2010/main" val="78475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8"/>
            <a:ext cx="7886700" cy="2852737"/>
          </a:xfrm>
        </p:spPr>
        <p:txBody>
          <a:bodyPr/>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smtClean="0"/>
              <a:t>Klikk for å redigere tekststiler i malen</a:t>
            </a:r>
          </a:p>
        </p:txBody>
      </p:sp>
      <p:sp>
        <p:nvSpPr>
          <p:cNvPr id="4" name="Plassholder for bunntekst 3"/>
          <p:cNvSpPr>
            <a:spLocks noGrp="1"/>
          </p:cNvSpPr>
          <p:nvPr>
            <p:ph type="ftr" sz="quarter" idx="10"/>
          </p:nvPr>
        </p:nvSpPr>
        <p:spPr/>
        <p:txBody>
          <a:bodyPr/>
          <a:lstStyle>
            <a:lvl1pPr>
              <a:defRPr/>
            </a:lvl1p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lvl1pPr>
              <a:defRPr/>
            </a:lvl1pPr>
          </a:lstStyle>
          <a:p>
            <a:fld id="{88261427-58FD-4A40-829D-3DEB7DE916BB}" type="slidenum">
              <a:rPr lang="nb-NO" altLang="nb-NO"/>
              <a:pPr/>
              <a:t>‹#›</a:t>
            </a:fld>
            <a:endParaRPr lang="nb-NO" altLang="nb-NO"/>
          </a:p>
        </p:txBody>
      </p:sp>
    </p:spTree>
    <p:extLst>
      <p:ext uri="{BB962C8B-B14F-4D97-AF65-F5344CB8AC3E}">
        <p14:creationId xmlns:p14="http://schemas.microsoft.com/office/powerpoint/2010/main" val="166204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11188" y="1600200"/>
            <a:ext cx="39243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87888" y="1600200"/>
            <a:ext cx="3925887"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40F1C51F-3B58-4BF3-A15E-830DFFE714C0}" type="slidenum">
              <a:rPr lang="nb-NO" altLang="nb-NO"/>
              <a:pPr/>
              <a:t>‹#›</a:t>
            </a:fld>
            <a:endParaRPr lang="nb-NO" altLang="nb-NO"/>
          </a:p>
        </p:txBody>
      </p:sp>
    </p:spTree>
    <p:extLst>
      <p:ext uri="{BB962C8B-B14F-4D97-AF65-F5344CB8AC3E}">
        <p14:creationId xmlns:p14="http://schemas.microsoft.com/office/powerpoint/2010/main" val="365208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30238" y="365125"/>
            <a:ext cx="78867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630238" y="2505075"/>
            <a:ext cx="386873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29150" y="2505075"/>
            <a:ext cx="38877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bunntekst 6"/>
          <p:cNvSpPr>
            <a:spLocks noGrp="1"/>
          </p:cNvSpPr>
          <p:nvPr>
            <p:ph type="ftr" sz="quarter" idx="10"/>
          </p:nvPr>
        </p:nvSpPr>
        <p:spPr/>
        <p:txBody>
          <a:bodyPr/>
          <a:lstStyle>
            <a:lvl1pPr>
              <a:defRPr/>
            </a:lvl1pPr>
          </a:lstStyle>
          <a:p>
            <a:r>
              <a:rPr lang="nb-NO" altLang="nb-NO"/>
              <a:t>© 2005 Arbeids- og miljømedisinsk avdeling UNN HF</a:t>
            </a:r>
          </a:p>
        </p:txBody>
      </p:sp>
      <p:sp>
        <p:nvSpPr>
          <p:cNvPr id="8" name="Plassholder for lysbildenummer 7"/>
          <p:cNvSpPr>
            <a:spLocks noGrp="1"/>
          </p:cNvSpPr>
          <p:nvPr>
            <p:ph type="sldNum" sz="quarter" idx="11"/>
          </p:nvPr>
        </p:nvSpPr>
        <p:spPr/>
        <p:txBody>
          <a:bodyPr/>
          <a:lstStyle>
            <a:lvl1pPr>
              <a:defRPr/>
            </a:lvl1pPr>
          </a:lstStyle>
          <a:p>
            <a:fld id="{D5289373-6F55-45B1-A2B7-C7098941C2F1}" type="slidenum">
              <a:rPr lang="nb-NO" altLang="nb-NO"/>
              <a:pPr/>
              <a:t>‹#›</a:t>
            </a:fld>
            <a:endParaRPr lang="nb-NO" altLang="nb-NO"/>
          </a:p>
        </p:txBody>
      </p:sp>
    </p:spTree>
    <p:extLst>
      <p:ext uri="{BB962C8B-B14F-4D97-AF65-F5344CB8AC3E}">
        <p14:creationId xmlns:p14="http://schemas.microsoft.com/office/powerpoint/2010/main" val="160286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bunntekst 2"/>
          <p:cNvSpPr>
            <a:spLocks noGrp="1"/>
          </p:cNvSpPr>
          <p:nvPr>
            <p:ph type="ftr" sz="quarter" idx="10"/>
          </p:nvPr>
        </p:nvSpPr>
        <p:spPr/>
        <p:txBody>
          <a:bodyPr/>
          <a:lstStyle>
            <a:lvl1pPr>
              <a:defRPr/>
            </a:lvl1pPr>
          </a:lstStyle>
          <a:p>
            <a:r>
              <a:rPr lang="nb-NO" altLang="nb-NO"/>
              <a:t>© 2005 Arbeids- og miljømedisinsk avdeling UNN HF</a:t>
            </a:r>
          </a:p>
        </p:txBody>
      </p:sp>
      <p:sp>
        <p:nvSpPr>
          <p:cNvPr id="4" name="Plassholder for lysbildenummer 3"/>
          <p:cNvSpPr>
            <a:spLocks noGrp="1"/>
          </p:cNvSpPr>
          <p:nvPr>
            <p:ph type="sldNum" sz="quarter" idx="11"/>
          </p:nvPr>
        </p:nvSpPr>
        <p:spPr/>
        <p:txBody>
          <a:bodyPr/>
          <a:lstStyle>
            <a:lvl1pPr>
              <a:defRPr/>
            </a:lvl1pPr>
          </a:lstStyle>
          <a:p>
            <a:fld id="{F268D10B-E2B5-44E8-9FAB-793C9512B35B}" type="slidenum">
              <a:rPr lang="nb-NO" altLang="nb-NO"/>
              <a:pPr/>
              <a:t>‹#›</a:t>
            </a:fld>
            <a:endParaRPr lang="nb-NO" altLang="nb-NO"/>
          </a:p>
        </p:txBody>
      </p:sp>
    </p:spTree>
    <p:extLst>
      <p:ext uri="{BB962C8B-B14F-4D97-AF65-F5344CB8AC3E}">
        <p14:creationId xmlns:p14="http://schemas.microsoft.com/office/powerpoint/2010/main" val="285309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r>
              <a:rPr lang="nb-NO" altLang="nb-NO"/>
              <a:t>© 2005 Arbeids- og miljømedisinsk avdeling UNN HF</a:t>
            </a:r>
          </a:p>
        </p:txBody>
      </p:sp>
      <p:sp>
        <p:nvSpPr>
          <p:cNvPr id="3" name="Plassholder for lysbildenummer 2"/>
          <p:cNvSpPr>
            <a:spLocks noGrp="1"/>
          </p:cNvSpPr>
          <p:nvPr>
            <p:ph type="sldNum" sz="quarter" idx="11"/>
          </p:nvPr>
        </p:nvSpPr>
        <p:spPr/>
        <p:txBody>
          <a:bodyPr/>
          <a:lstStyle>
            <a:lvl1pPr>
              <a:defRPr/>
            </a:lvl1pPr>
          </a:lstStyle>
          <a:p>
            <a:fld id="{E1AC8ADE-F4E5-4D6B-912F-8424D1A82A43}" type="slidenum">
              <a:rPr lang="nb-NO" altLang="nb-NO"/>
              <a:pPr/>
              <a:t>‹#›</a:t>
            </a:fld>
            <a:endParaRPr lang="nb-NO" altLang="nb-NO"/>
          </a:p>
        </p:txBody>
      </p:sp>
    </p:spTree>
    <p:extLst>
      <p:ext uri="{BB962C8B-B14F-4D97-AF65-F5344CB8AC3E}">
        <p14:creationId xmlns:p14="http://schemas.microsoft.com/office/powerpoint/2010/main" val="283723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8AD4184D-2BDF-4EAF-BD70-88C7270D5904}" type="slidenum">
              <a:rPr lang="nb-NO" altLang="nb-NO"/>
              <a:pPr/>
              <a:t>‹#›</a:t>
            </a:fld>
            <a:endParaRPr lang="nb-NO" altLang="nb-NO"/>
          </a:p>
        </p:txBody>
      </p:sp>
    </p:spTree>
    <p:extLst>
      <p:ext uri="{BB962C8B-B14F-4D97-AF65-F5344CB8AC3E}">
        <p14:creationId xmlns:p14="http://schemas.microsoft.com/office/powerpoint/2010/main" val="202181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30238" y="457200"/>
            <a:ext cx="2949575" cy="1600200"/>
          </a:xfrm>
        </p:spPr>
        <p:txBody>
          <a:bodyPr/>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lvl1pPr>
              <a:defRPr/>
            </a:lvl1pPr>
          </a:lstStyle>
          <a:p>
            <a:fld id="{309FA209-2157-4C05-9BCB-706A60AF71B2}" type="slidenum">
              <a:rPr lang="nb-NO" altLang="nb-NO"/>
              <a:pPr/>
              <a:t>‹#›</a:t>
            </a:fld>
            <a:endParaRPr lang="nb-NO" altLang="nb-NO"/>
          </a:p>
        </p:txBody>
      </p:sp>
    </p:spTree>
    <p:extLst>
      <p:ext uri="{BB962C8B-B14F-4D97-AF65-F5344CB8AC3E}">
        <p14:creationId xmlns:p14="http://schemas.microsoft.com/office/powerpoint/2010/main" val="671834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11188" y="7938"/>
            <a:ext cx="7127875"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altLang="nb-NO" smtClean="0"/>
              <a:t>Klikk for å redigere tittelstil</a:t>
            </a:r>
          </a:p>
        </p:txBody>
      </p:sp>
      <p:sp>
        <p:nvSpPr>
          <p:cNvPr id="26627" name="Rectangle 3"/>
          <p:cNvSpPr>
            <a:spLocks noGrp="1" noChangeArrowheads="1"/>
          </p:cNvSpPr>
          <p:nvPr>
            <p:ph type="body" idx="1"/>
          </p:nvPr>
        </p:nvSpPr>
        <p:spPr bwMode="auto">
          <a:xfrm>
            <a:off x="611188" y="1600200"/>
            <a:ext cx="80025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26631" name="Rectangle 7"/>
          <p:cNvSpPr>
            <a:spLocks noChangeArrowheads="1"/>
          </p:cNvSpPr>
          <p:nvPr/>
        </p:nvSpPr>
        <p:spPr bwMode="auto">
          <a:xfrm>
            <a:off x="395288" y="7938"/>
            <a:ext cx="107950" cy="1547812"/>
          </a:xfrm>
          <a:prstGeom prst="rect">
            <a:avLst/>
          </a:prstGeom>
          <a:gradFill rotWithShape="1">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26632" name="Rectangle 8"/>
          <p:cNvSpPr>
            <a:spLocks noChangeArrowheads="1"/>
          </p:cNvSpPr>
          <p:nvPr/>
        </p:nvSpPr>
        <p:spPr bwMode="auto">
          <a:xfrm>
            <a:off x="182563" y="1196975"/>
            <a:ext cx="8961437" cy="107950"/>
          </a:xfrm>
          <a:prstGeom prst="rect">
            <a:avLst/>
          </a:prstGeom>
          <a:gradFill rotWithShape="1">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26643" name="Rectangle 19"/>
          <p:cNvSpPr>
            <a:spLocks noGrp="1" noChangeArrowheads="1"/>
          </p:cNvSpPr>
          <p:nvPr>
            <p:ph type="ftr" sz="quarter" idx="3"/>
          </p:nvPr>
        </p:nvSpPr>
        <p:spPr bwMode="auto">
          <a:xfrm>
            <a:off x="1423988" y="6453188"/>
            <a:ext cx="6243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lvl1pPr>
          </a:lstStyle>
          <a:p>
            <a:r>
              <a:rPr lang="nb-NO" altLang="nb-NO"/>
              <a:t>© 2005 Arbeids- og miljømedisinsk avdeling UNN HF</a:t>
            </a:r>
          </a:p>
        </p:txBody>
      </p:sp>
      <p:sp>
        <p:nvSpPr>
          <p:cNvPr id="26644" name="Rectangle 20"/>
          <p:cNvSpPr>
            <a:spLocks noGrp="1" noChangeArrowheads="1"/>
          </p:cNvSpPr>
          <p:nvPr>
            <p:ph type="sldNum" sz="quarter" idx="4"/>
          </p:nvPr>
        </p:nvSpPr>
        <p:spPr bwMode="auto">
          <a:xfrm>
            <a:off x="7812088" y="6453188"/>
            <a:ext cx="874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lvl1pPr>
          </a:lstStyle>
          <a:p>
            <a:fld id="{3EB7C337-DF6F-4935-A4F4-3E32DF048591}" type="slidenum">
              <a:rPr lang="nb-NO" altLang="nb-NO"/>
              <a:pPr/>
              <a:t>‹#›</a:t>
            </a:fld>
            <a:endParaRPr lang="nb-NO" altLang="nb-NO"/>
          </a:p>
        </p:txBody>
      </p:sp>
      <p:pic>
        <p:nvPicPr>
          <p:cNvPr id="26645" name="Picture 21" descr="unnsymbfarge300dpi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513" y="6340475"/>
            <a:ext cx="719137" cy="434975"/>
          </a:xfrm>
          <a:prstGeom prst="rect">
            <a:avLst/>
          </a:prstGeom>
          <a:noFill/>
          <a:extLst>
            <a:ext uri="{909E8E84-426E-40DD-AFC4-6F175D3DCCD1}">
              <a14:hiddenFill xmlns:a14="http://schemas.microsoft.com/office/drawing/2010/main">
                <a:solidFill>
                  <a:srgbClr val="FFFFFF"/>
                </a:solidFill>
              </a14:hiddenFill>
            </a:ext>
          </a:extLst>
        </p:spPr>
      </p:pic>
      <p:grpSp>
        <p:nvGrpSpPr>
          <p:cNvPr id="26646" name="Group 22"/>
          <p:cNvGrpSpPr>
            <a:grpSpLocks noChangeAspect="1"/>
          </p:cNvGrpSpPr>
          <p:nvPr userDrawn="1"/>
        </p:nvGrpSpPr>
        <p:grpSpPr bwMode="auto">
          <a:xfrm>
            <a:off x="8064500" y="447675"/>
            <a:ext cx="749300" cy="533400"/>
            <a:chOff x="4967" y="152"/>
            <a:chExt cx="723" cy="515"/>
          </a:xfrm>
        </p:grpSpPr>
        <p:sp>
          <p:nvSpPr>
            <p:cNvPr id="26647" name="AutoShape 23"/>
            <p:cNvSpPr>
              <a:spLocks noChangeAspect="1" noChangeArrowheads="1" noTextEdit="1"/>
            </p:cNvSpPr>
            <p:nvPr/>
          </p:nvSpPr>
          <p:spPr bwMode="auto">
            <a:xfrm>
              <a:off x="4967" y="152"/>
              <a:ext cx="723"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sp>
          <p:nvSpPr>
            <p:cNvPr id="26648" name="Freeform 24"/>
            <p:cNvSpPr>
              <a:spLocks noChangeAspect="1"/>
            </p:cNvSpPr>
            <p:nvPr/>
          </p:nvSpPr>
          <p:spPr bwMode="auto">
            <a:xfrm>
              <a:off x="5233" y="513"/>
              <a:ext cx="235" cy="145"/>
            </a:xfrm>
            <a:custGeom>
              <a:avLst/>
              <a:gdLst>
                <a:gd name="T0" fmla="*/ 531 w 531"/>
                <a:gd name="T1" fmla="*/ 39 h 328"/>
                <a:gd name="T2" fmla="*/ 526 w 531"/>
                <a:gd name="T3" fmla="*/ 115 h 328"/>
                <a:gd name="T4" fmla="*/ 507 w 531"/>
                <a:gd name="T5" fmla="*/ 186 h 328"/>
                <a:gd name="T6" fmla="*/ 464 w 531"/>
                <a:gd name="T7" fmla="*/ 247 h 328"/>
                <a:gd name="T8" fmla="*/ 415 w 531"/>
                <a:gd name="T9" fmla="*/ 284 h 328"/>
                <a:gd name="T10" fmla="*/ 374 w 531"/>
                <a:gd name="T11" fmla="*/ 304 h 328"/>
                <a:gd name="T12" fmla="*/ 330 w 531"/>
                <a:gd name="T13" fmla="*/ 318 h 328"/>
                <a:gd name="T14" fmla="*/ 284 w 531"/>
                <a:gd name="T15" fmla="*/ 326 h 328"/>
                <a:gd name="T16" fmla="*/ 237 w 531"/>
                <a:gd name="T17" fmla="*/ 328 h 328"/>
                <a:gd name="T18" fmla="*/ 191 w 531"/>
                <a:gd name="T19" fmla="*/ 323 h 328"/>
                <a:gd name="T20" fmla="*/ 147 w 531"/>
                <a:gd name="T21" fmla="*/ 312 h 328"/>
                <a:gd name="T22" fmla="*/ 106 w 531"/>
                <a:gd name="T23" fmla="*/ 292 h 328"/>
                <a:gd name="T24" fmla="*/ 70 w 531"/>
                <a:gd name="T25" fmla="*/ 267 h 328"/>
                <a:gd name="T26" fmla="*/ 41 w 531"/>
                <a:gd name="T27" fmla="*/ 234 h 328"/>
                <a:gd name="T28" fmla="*/ 20 w 531"/>
                <a:gd name="T29" fmla="*/ 197 h 328"/>
                <a:gd name="T30" fmla="*/ 5 w 531"/>
                <a:gd name="T31" fmla="*/ 155 h 328"/>
                <a:gd name="T32" fmla="*/ 13 w 531"/>
                <a:gd name="T33" fmla="*/ 132 h 328"/>
                <a:gd name="T34" fmla="*/ 38 w 531"/>
                <a:gd name="T35" fmla="*/ 134 h 328"/>
                <a:gd name="T36" fmla="*/ 62 w 531"/>
                <a:gd name="T37" fmla="*/ 139 h 328"/>
                <a:gd name="T38" fmla="*/ 88 w 531"/>
                <a:gd name="T39" fmla="*/ 142 h 328"/>
                <a:gd name="T40" fmla="*/ 118 w 531"/>
                <a:gd name="T41" fmla="*/ 140 h 328"/>
                <a:gd name="T42" fmla="*/ 149 w 531"/>
                <a:gd name="T43" fmla="*/ 137 h 328"/>
                <a:gd name="T44" fmla="*/ 180 w 531"/>
                <a:gd name="T45" fmla="*/ 131 h 328"/>
                <a:gd name="T46" fmla="*/ 211 w 531"/>
                <a:gd name="T47" fmla="*/ 123 h 328"/>
                <a:gd name="T48" fmla="*/ 252 w 531"/>
                <a:gd name="T49" fmla="*/ 111 h 328"/>
                <a:gd name="T50" fmla="*/ 302 w 531"/>
                <a:gd name="T51" fmla="*/ 95 h 328"/>
                <a:gd name="T52" fmla="*/ 353 w 531"/>
                <a:gd name="T53" fmla="*/ 76 h 328"/>
                <a:gd name="T54" fmla="*/ 402 w 531"/>
                <a:gd name="T55" fmla="*/ 55 h 328"/>
                <a:gd name="T56" fmla="*/ 440 w 531"/>
                <a:gd name="T57" fmla="*/ 40 h 328"/>
                <a:gd name="T58" fmla="*/ 464 w 531"/>
                <a:gd name="T59" fmla="*/ 29 h 328"/>
                <a:gd name="T60" fmla="*/ 489 w 531"/>
                <a:gd name="T61" fmla="*/ 19 h 328"/>
                <a:gd name="T62" fmla="*/ 513 w 531"/>
                <a:gd name="T63" fmla="*/ 8 h 328"/>
                <a:gd name="T64" fmla="*/ 528 w 531"/>
                <a:gd name="T6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1" h="328">
                  <a:moveTo>
                    <a:pt x="528" y="0"/>
                  </a:moveTo>
                  <a:lnTo>
                    <a:pt x="531" y="39"/>
                  </a:lnTo>
                  <a:lnTo>
                    <a:pt x="529" y="77"/>
                  </a:lnTo>
                  <a:lnTo>
                    <a:pt x="526" y="115"/>
                  </a:lnTo>
                  <a:lnTo>
                    <a:pt x="518" y="150"/>
                  </a:lnTo>
                  <a:lnTo>
                    <a:pt x="507" y="186"/>
                  </a:lnTo>
                  <a:lnTo>
                    <a:pt x="489" y="216"/>
                  </a:lnTo>
                  <a:lnTo>
                    <a:pt x="464" y="247"/>
                  </a:lnTo>
                  <a:lnTo>
                    <a:pt x="433" y="273"/>
                  </a:lnTo>
                  <a:lnTo>
                    <a:pt x="415" y="284"/>
                  </a:lnTo>
                  <a:lnTo>
                    <a:pt x="396" y="296"/>
                  </a:lnTo>
                  <a:lnTo>
                    <a:pt x="374" y="304"/>
                  </a:lnTo>
                  <a:lnTo>
                    <a:pt x="353" y="312"/>
                  </a:lnTo>
                  <a:lnTo>
                    <a:pt x="330" y="318"/>
                  </a:lnTo>
                  <a:lnTo>
                    <a:pt x="307" y="323"/>
                  </a:lnTo>
                  <a:lnTo>
                    <a:pt x="284" y="326"/>
                  </a:lnTo>
                  <a:lnTo>
                    <a:pt x="262" y="328"/>
                  </a:lnTo>
                  <a:lnTo>
                    <a:pt x="237" y="328"/>
                  </a:lnTo>
                  <a:lnTo>
                    <a:pt x="214" y="326"/>
                  </a:lnTo>
                  <a:lnTo>
                    <a:pt x="191" y="323"/>
                  </a:lnTo>
                  <a:lnTo>
                    <a:pt x="168" y="318"/>
                  </a:lnTo>
                  <a:lnTo>
                    <a:pt x="147" y="312"/>
                  </a:lnTo>
                  <a:lnTo>
                    <a:pt x="126" y="304"/>
                  </a:lnTo>
                  <a:lnTo>
                    <a:pt x="106" y="292"/>
                  </a:lnTo>
                  <a:lnTo>
                    <a:pt x="88" y="281"/>
                  </a:lnTo>
                  <a:lnTo>
                    <a:pt x="70" y="267"/>
                  </a:lnTo>
                  <a:lnTo>
                    <a:pt x="54" y="250"/>
                  </a:lnTo>
                  <a:lnTo>
                    <a:pt x="41" y="234"/>
                  </a:lnTo>
                  <a:lnTo>
                    <a:pt x="30" y="216"/>
                  </a:lnTo>
                  <a:lnTo>
                    <a:pt x="20" y="197"/>
                  </a:lnTo>
                  <a:lnTo>
                    <a:pt x="12" y="176"/>
                  </a:lnTo>
                  <a:lnTo>
                    <a:pt x="5" y="155"/>
                  </a:lnTo>
                  <a:lnTo>
                    <a:pt x="0" y="132"/>
                  </a:lnTo>
                  <a:lnTo>
                    <a:pt x="13" y="132"/>
                  </a:lnTo>
                  <a:lnTo>
                    <a:pt x="25" y="134"/>
                  </a:lnTo>
                  <a:lnTo>
                    <a:pt x="38" y="134"/>
                  </a:lnTo>
                  <a:lnTo>
                    <a:pt x="51" y="137"/>
                  </a:lnTo>
                  <a:lnTo>
                    <a:pt x="62" y="139"/>
                  </a:lnTo>
                  <a:lnTo>
                    <a:pt x="75" y="140"/>
                  </a:lnTo>
                  <a:lnTo>
                    <a:pt x="88" y="142"/>
                  </a:lnTo>
                  <a:lnTo>
                    <a:pt x="101" y="142"/>
                  </a:lnTo>
                  <a:lnTo>
                    <a:pt x="118" y="140"/>
                  </a:lnTo>
                  <a:lnTo>
                    <a:pt x="133" y="139"/>
                  </a:lnTo>
                  <a:lnTo>
                    <a:pt x="149" y="137"/>
                  </a:lnTo>
                  <a:lnTo>
                    <a:pt x="165" y="134"/>
                  </a:lnTo>
                  <a:lnTo>
                    <a:pt x="180" y="131"/>
                  </a:lnTo>
                  <a:lnTo>
                    <a:pt x="196" y="128"/>
                  </a:lnTo>
                  <a:lnTo>
                    <a:pt x="211" y="123"/>
                  </a:lnTo>
                  <a:lnTo>
                    <a:pt x="226" y="119"/>
                  </a:lnTo>
                  <a:lnTo>
                    <a:pt x="252" y="111"/>
                  </a:lnTo>
                  <a:lnTo>
                    <a:pt x="278" y="103"/>
                  </a:lnTo>
                  <a:lnTo>
                    <a:pt x="302" y="95"/>
                  </a:lnTo>
                  <a:lnTo>
                    <a:pt x="329" y="85"/>
                  </a:lnTo>
                  <a:lnTo>
                    <a:pt x="353" y="76"/>
                  </a:lnTo>
                  <a:lnTo>
                    <a:pt x="378" y="66"/>
                  </a:lnTo>
                  <a:lnTo>
                    <a:pt x="402" y="55"/>
                  </a:lnTo>
                  <a:lnTo>
                    <a:pt x="428" y="45"/>
                  </a:lnTo>
                  <a:lnTo>
                    <a:pt x="440" y="40"/>
                  </a:lnTo>
                  <a:lnTo>
                    <a:pt x="453" y="35"/>
                  </a:lnTo>
                  <a:lnTo>
                    <a:pt x="464" y="29"/>
                  </a:lnTo>
                  <a:lnTo>
                    <a:pt x="477" y="24"/>
                  </a:lnTo>
                  <a:lnTo>
                    <a:pt x="489" y="19"/>
                  </a:lnTo>
                  <a:lnTo>
                    <a:pt x="502" y="13"/>
                  </a:lnTo>
                  <a:lnTo>
                    <a:pt x="513" y="8"/>
                  </a:lnTo>
                  <a:lnTo>
                    <a:pt x="526" y="3"/>
                  </a:lnTo>
                  <a:lnTo>
                    <a:pt x="52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49" name="Freeform 25"/>
            <p:cNvSpPr>
              <a:spLocks noChangeAspect="1"/>
            </p:cNvSpPr>
            <p:nvPr/>
          </p:nvSpPr>
          <p:spPr bwMode="auto">
            <a:xfrm>
              <a:off x="5231" y="164"/>
              <a:ext cx="235" cy="143"/>
            </a:xfrm>
            <a:custGeom>
              <a:avLst/>
              <a:gdLst>
                <a:gd name="T0" fmla="*/ 153 w 532"/>
                <a:gd name="T1" fmla="*/ 12 h 324"/>
                <a:gd name="T2" fmla="*/ 178 w 532"/>
                <a:gd name="T3" fmla="*/ 5 h 324"/>
                <a:gd name="T4" fmla="*/ 202 w 532"/>
                <a:gd name="T5" fmla="*/ 2 h 324"/>
                <a:gd name="T6" fmla="*/ 227 w 532"/>
                <a:gd name="T7" fmla="*/ 0 h 324"/>
                <a:gd name="T8" fmla="*/ 251 w 532"/>
                <a:gd name="T9" fmla="*/ 2 h 324"/>
                <a:gd name="T10" fmla="*/ 276 w 532"/>
                <a:gd name="T11" fmla="*/ 5 h 324"/>
                <a:gd name="T12" fmla="*/ 299 w 532"/>
                <a:gd name="T13" fmla="*/ 10 h 324"/>
                <a:gd name="T14" fmla="*/ 321 w 532"/>
                <a:gd name="T15" fmla="*/ 17 h 324"/>
                <a:gd name="T16" fmla="*/ 344 w 532"/>
                <a:gd name="T17" fmla="*/ 25 h 324"/>
                <a:gd name="T18" fmla="*/ 366 w 532"/>
                <a:gd name="T19" fmla="*/ 36 h 324"/>
                <a:gd name="T20" fmla="*/ 387 w 532"/>
                <a:gd name="T21" fmla="*/ 47 h 324"/>
                <a:gd name="T22" fmla="*/ 408 w 532"/>
                <a:gd name="T23" fmla="*/ 62 h 324"/>
                <a:gd name="T24" fmla="*/ 426 w 532"/>
                <a:gd name="T25" fmla="*/ 76 h 324"/>
                <a:gd name="T26" fmla="*/ 444 w 532"/>
                <a:gd name="T27" fmla="*/ 93 h 324"/>
                <a:gd name="T28" fmla="*/ 462 w 532"/>
                <a:gd name="T29" fmla="*/ 110 h 324"/>
                <a:gd name="T30" fmla="*/ 477 w 532"/>
                <a:gd name="T31" fmla="*/ 130 h 324"/>
                <a:gd name="T32" fmla="*/ 491 w 532"/>
                <a:gd name="T33" fmla="*/ 149 h 324"/>
                <a:gd name="T34" fmla="*/ 516 w 532"/>
                <a:gd name="T35" fmla="*/ 193 h 324"/>
                <a:gd name="T36" fmla="*/ 527 w 532"/>
                <a:gd name="T37" fmla="*/ 233 h 324"/>
                <a:gd name="T38" fmla="*/ 531 w 532"/>
                <a:gd name="T39" fmla="*/ 275 h 324"/>
                <a:gd name="T40" fmla="*/ 532 w 532"/>
                <a:gd name="T41" fmla="*/ 324 h 324"/>
                <a:gd name="T42" fmla="*/ 508 w 532"/>
                <a:gd name="T43" fmla="*/ 304 h 324"/>
                <a:gd name="T44" fmla="*/ 478 w 532"/>
                <a:gd name="T45" fmla="*/ 287 h 324"/>
                <a:gd name="T46" fmla="*/ 446 w 532"/>
                <a:gd name="T47" fmla="*/ 270 h 324"/>
                <a:gd name="T48" fmla="*/ 411 w 532"/>
                <a:gd name="T49" fmla="*/ 258 h 324"/>
                <a:gd name="T50" fmla="*/ 375 w 532"/>
                <a:gd name="T51" fmla="*/ 246 h 324"/>
                <a:gd name="T52" fmla="*/ 339 w 532"/>
                <a:gd name="T53" fmla="*/ 237 h 324"/>
                <a:gd name="T54" fmla="*/ 305 w 532"/>
                <a:gd name="T55" fmla="*/ 230 h 324"/>
                <a:gd name="T56" fmla="*/ 274 w 532"/>
                <a:gd name="T57" fmla="*/ 225 h 324"/>
                <a:gd name="T58" fmla="*/ 251 w 532"/>
                <a:gd name="T59" fmla="*/ 224 h 324"/>
                <a:gd name="T60" fmla="*/ 228 w 532"/>
                <a:gd name="T61" fmla="*/ 222 h 324"/>
                <a:gd name="T62" fmla="*/ 205 w 532"/>
                <a:gd name="T63" fmla="*/ 220 h 324"/>
                <a:gd name="T64" fmla="*/ 184 w 532"/>
                <a:gd name="T65" fmla="*/ 220 h 324"/>
                <a:gd name="T66" fmla="*/ 161 w 532"/>
                <a:gd name="T67" fmla="*/ 220 h 324"/>
                <a:gd name="T68" fmla="*/ 139 w 532"/>
                <a:gd name="T69" fmla="*/ 220 h 324"/>
                <a:gd name="T70" fmla="*/ 116 w 532"/>
                <a:gd name="T71" fmla="*/ 220 h 324"/>
                <a:gd name="T72" fmla="*/ 93 w 532"/>
                <a:gd name="T73" fmla="*/ 220 h 324"/>
                <a:gd name="T74" fmla="*/ 80 w 532"/>
                <a:gd name="T75" fmla="*/ 222 h 324"/>
                <a:gd name="T76" fmla="*/ 65 w 532"/>
                <a:gd name="T77" fmla="*/ 224 h 324"/>
                <a:gd name="T78" fmla="*/ 49 w 532"/>
                <a:gd name="T79" fmla="*/ 225 h 324"/>
                <a:gd name="T80" fmla="*/ 32 w 532"/>
                <a:gd name="T81" fmla="*/ 225 h 324"/>
                <a:gd name="T82" fmla="*/ 18 w 532"/>
                <a:gd name="T83" fmla="*/ 224 h 324"/>
                <a:gd name="T84" fmla="*/ 6 w 532"/>
                <a:gd name="T85" fmla="*/ 220 h 324"/>
                <a:gd name="T86" fmla="*/ 0 w 532"/>
                <a:gd name="T87" fmla="*/ 212 h 324"/>
                <a:gd name="T88" fmla="*/ 0 w 532"/>
                <a:gd name="T89" fmla="*/ 199 h 324"/>
                <a:gd name="T90" fmla="*/ 5 w 532"/>
                <a:gd name="T91" fmla="*/ 186 h 324"/>
                <a:gd name="T92" fmla="*/ 13 w 532"/>
                <a:gd name="T93" fmla="*/ 173 h 324"/>
                <a:gd name="T94" fmla="*/ 23 w 532"/>
                <a:gd name="T95" fmla="*/ 161 h 324"/>
                <a:gd name="T96" fmla="*/ 31 w 532"/>
                <a:gd name="T97" fmla="*/ 149 h 324"/>
                <a:gd name="T98" fmla="*/ 39 w 532"/>
                <a:gd name="T99" fmla="*/ 135 h 324"/>
                <a:gd name="T100" fmla="*/ 45 w 532"/>
                <a:gd name="T101" fmla="*/ 120 h 324"/>
                <a:gd name="T102" fmla="*/ 52 w 532"/>
                <a:gd name="T103" fmla="*/ 106 h 324"/>
                <a:gd name="T104" fmla="*/ 58 w 532"/>
                <a:gd name="T105" fmla="*/ 91 h 324"/>
                <a:gd name="T106" fmla="*/ 67 w 532"/>
                <a:gd name="T107" fmla="*/ 78 h 324"/>
                <a:gd name="T108" fmla="*/ 76 w 532"/>
                <a:gd name="T109" fmla="*/ 65 h 324"/>
                <a:gd name="T110" fmla="*/ 86 w 532"/>
                <a:gd name="T111" fmla="*/ 54 h 324"/>
                <a:gd name="T112" fmla="*/ 98 w 532"/>
                <a:gd name="T113" fmla="*/ 43 h 324"/>
                <a:gd name="T114" fmla="*/ 111 w 532"/>
                <a:gd name="T115" fmla="*/ 33 h 324"/>
                <a:gd name="T116" fmla="*/ 124 w 532"/>
                <a:gd name="T117" fmla="*/ 25 h 324"/>
                <a:gd name="T118" fmla="*/ 139 w 532"/>
                <a:gd name="T119" fmla="*/ 17 h 324"/>
                <a:gd name="T120" fmla="*/ 153 w 532"/>
                <a:gd name="T121" fmla="*/ 1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2" h="324">
                  <a:moveTo>
                    <a:pt x="153" y="12"/>
                  </a:moveTo>
                  <a:lnTo>
                    <a:pt x="178" y="5"/>
                  </a:lnTo>
                  <a:lnTo>
                    <a:pt x="202" y="2"/>
                  </a:lnTo>
                  <a:lnTo>
                    <a:pt x="227" y="0"/>
                  </a:lnTo>
                  <a:lnTo>
                    <a:pt x="251" y="2"/>
                  </a:lnTo>
                  <a:lnTo>
                    <a:pt x="276" y="5"/>
                  </a:lnTo>
                  <a:lnTo>
                    <a:pt x="299" y="10"/>
                  </a:lnTo>
                  <a:lnTo>
                    <a:pt x="321" y="17"/>
                  </a:lnTo>
                  <a:lnTo>
                    <a:pt x="344" y="25"/>
                  </a:lnTo>
                  <a:lnTo>
                    <a:pt x="366" y="36"/>
                  </a:lnTo>
                  <a:lnTo>
                    <a:pt x="387" y="47"/>
                  </a:lnTo>
                  <a:lnTo>
                    <a:pt x="408" y="62"/>
                  </a:lnTo>
                  <a:lnTo>
                    <a:pt x="426" y="76"/>
                  </a:lnTo>
                  <a:lnTo>
                    <a:pt x="444" y="93"/>
                  </a:lnTo>
                  <a:lnTo>
                    <a:pt x="462" y="110"/>
                  </a:lnTo>
                  <a:lnTo>
                    <a:pt x="477" y="130"/>
                  </a:lnTo>
                  <a:lnTo>
                    <a:pt x="491" y="149"/>
                  </a:lnTo>
                  <a:lnTo>
                    <a:pt x="516" y="193"/>
                  </a:lnTo>
                  <a:lnTo>
                    <a:pt x="527" y="233"/>
                  </a:lnTo>
                  <a:lnTo>
                    <a:pt x="531" y="275"/>
                  </a:lnTo>
                  <a:lnTo>
                    <a:pt x="532" y="324"/>
                  </a:lnTo>
                  <a:lnTo>
                    <a:pt x="508" y="304"/>
                  </a:lnTo>
                  <a:lnTo>
                    <a:pt x="478" y="287"/>
                  </a:lnTo>
                  <a:lnTo>
                    <a:pt x="446" y="270"/>
                  </a:lnTo>
                  <a:lnTo>
                    <a:pt x="411" y="258"/>
                  </a:lnTo>
                  <a:lnTo>
                    <a:pt x="375" y="246"/>
                  </a:lnTo>
                  <a:lnTo>
                    <a:pt x="339" y="237"/>
                  </a:lnTo>
                  <a:lnTo>
                    <a:pt x="305" y="230"/>
                  </a:lnTo>
                  <a:lnTo>
                    <a:pt x="274" y="225"/>
                  </a:lnTo>
                  <a:lnTo>
                    <a:pt x="251" y="224"/>
                  </a:lnTo>
                  <a:lnTo>
                    <a:pt x="228" y="222"/>
                  </a:lnTo>
                  <a:lnTo>
                    <a:pt x="205" y="220"/>
                  </a:lnTo>
                  <a:lnTo>
                    <a:pt x="184" y="220"/>
                  </a:lnTo>
                  <a:lnTo>
                    <a:pt x="161" y="220"/>
                  </a:lnTo>
                  <a:lnTo>
                    <a:pt x="139" y="220"/>
                  </a:lnTo>
                  <a:lnTo>
                    <a:pt x="116" y="220"/>
                  </a:lnTo>
                  <a:lnTo>
                    <a:pt x="93" y="220"/>
                  </a:lnTo>
                  <a:lnTo>
                    <a:pt x="80" y="222"/>
                  </a:lnTo>
                  <a:lnTo>
                    <a:pt x="65" y="224"/>
                  </a:lnTo>
                  <a:lnTo>
                    <a:pt x="49" y="225"/>
                  </a:lnTo>
                  <a:lnTo>
                    <a:pt x="32" y="225"/>
                  </a:lnTo>
                  <a:lnTo>
                    <a:pt x="18" y="224"/>
                  </a:lnTo>
                  <a:lnTo>
                    <a:pt x="6" y="220"/>
                  </a:lnTo>
                  <a:lnTo>
                    <a:pt x="0" y="212"/>
                  </a:lnTo>
                  <a:lnTo>
                    <a:pt x="0" y="199"/>
                  </a:lnTo>
                  <a:lnTo>
                    <a:pt x="5" y="186"/>
                  </a:lnTo>
                  <a:lnTo>
                    <a:pt x="13" y="173"/>
                  </a:lnTo>
                  <a:lnTo>
                    <a:pt x="23" y="161"/>
                  </a:lnTo>
                  <a:lnTo>
                    <a:pt x="31" y="149"/>
                  </a:lnTo>
                  <a:lnTo>
                    <a:pt x="39" y="135"/>
                  </a:lnTo>
                  <a:lnTo>
                    <a:pt x="45" y="120"/>
                  </a:lnTo>
                  <a:lnTo>
                    <a:pt x="52" y="106"/>
                  </a:lnTo>
                  <a:lnTo>
                    <a:pt x="58" y="91"/>
                  </a:lnTo>
                  <a:lnTo>
                    <a:pt x="67" y="78"/>
                  </a:lnTo>
                  <a:lnTo>
                    <a:pt x="76" y="65"/>
                  </a:lnTo>
                  <a:lnTo>
                    <a:pt x="86" y="54"/>
                  </a:lnTo>
                  <a:lnTo>
                    <a:pt x="98" y="43"/>
                  </a:lnTo>
                  <a:lnTo>
                    <a:pt x="111" y="33"/>
                  </a:lnTo>
                  <a:lnTo>
                    <a:pt x="124" y="25"/>
                  </a:lnTo>
                  <a:lnTo>
                    <a:pt x="139" y="17"/>
                  </a:lnTo>
                  <a:lnTo>
                    <a:pt x="153" y="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50" name="Freeform 26"/>
            <p:cNvSpPr>
              <a:spLocks noChangeAspect="1"/>
            </p:cNvSpPr>
            <p:nvPr/>
          </p:nvSpPr>
          <p:spPr bwMode="auto">
            <a:xfrm>
              <a:off x="4968" y="236"/>
              <a:ext cx="720" cy="359"/>
            </a:xfrm>
            <a:custGeom>
              <a:avLst/>
              <a:gdLst>
                <a:gd name="T0" fmla="*/ 280 w 1624"/>
                <a:gd name="T1" fmla="*/ 110 h 812"/>
                <a:gd name="T2" fmla="*/ 330 w 1624"/>
                <a:gd name="T3" fmla="*/ 84 h 812"/>
                <a:gd name="T4" fmla="*/ 383 w 1624"/>
                <a:gd name="T5" fmla="*/ 62 h 812"/>
                <a:gd name="T6" fmla="*/ 436 w 1624"/>
                <a:gd name="T7" fmla="*/ 42 h 812"/>
                <a:gd name="T8" fmla="*/ 490 w 1624"/>
                <a:gd name="T9" fmla="*/ 28 h 812"/>
                <a:gd name="T10" fmla="*/ 552 w 1624"/>
                <a:gd name="T11" fmla="*/ 15 h 812"/>
                <a:gd name="T12" fmla="*/ 628 w 1624"/>
                <a:gd name="T13" fmla="*/ 5 h 812"/>
                <a:gd name="T14" fmla="*/ 724 w 1624"/>
                <a:gd name="T15" fmla="*/ 0 h 812"/>
                <a:gd name="T16" fmla="*/ 806 w 1624"/>
                <a:gd name="T17" fmla="*/ 5 h 812"/>
                <a:gd name="T18" fmla="*/ 881 w 1624"/>
                <a:gd name="T19" fmla="*/ 18 h 812"/>
                <a:gd name="T20" fmla="*/ 951 w 1624"/>
                <a:gd name="T21" fmla="*/ 34 h 812"/>
                <a:gd name="T22" fmla="*/ 1020 w 1624"/>
                <a:gd name="T23" fmla="*/ 55 h 812"/>
                <a:gd name="T24" fmla="*/ 1092 w 1624"/>
                <a:gd name="T25" fmla="*/ 83 h 812"/>
                <a:gd name="T26" fmla="*/ 1149 w 1624"/>
                <a:gd name="T27" fmla="*/ 113 h 812"/>
                <a:gd name="T28" fmla="*/ 1199 w 1624"/>
                <a:gd name="T29" fmla="*/ 144 h 812"/>
                <a:gd name="T30" fmla="*/ 1245 w 1624"/>
                <a:gd name="T31" fmla="*/ 178 h 812"/>
                <a:gd name="T32" fmla="*/ 1286 w 1624"/>
                <a:gd name="T33" fmla="*/ 215 h 812"/>
                <a:gd name="T34" fmla="*/ 1333 w 1624"/>
                <a:gd name="T35" fmla="*/ 265 h 812"/>
                <a:gd name="T36" fmla="*/ 1384 w 1624"/>
                <a:gd name="T37" fmla="*/ 317 h 812"/>
                <a:gd name="T38" fmla="*/ 1451 w 1624"/>
                <a:gd name="T39" fmla="*/ 228 h 812"/>
                <a:gd name="T40" fmla="*/ 1528 w 1624"/>
                <a:gd name="T41" fmla="*/ 113 h 812"/>
                <a:gd name="T42" fmla="*/ 1572 w 1624"/>
                <a:gd name="T43" fmla="*/ 71 h 812"/>
                <a:gd name="T44" fmla="*/ 1608 w 1624"/>
                <a:gd name="T45" fmla="*/ 152 h 812"/>
                <a:gd name="T46" fmla="*/ 1624 w 1624"/>
                <a:gd name="T47" fmla="*/ 435 h 812"/>
                <a:gd name="T48" fmla="*/ 1609 w 1624"/>
                <a:gd name="T49" fmla="*/ 568 h 812"/>
                <a:gd name="T50" fmla="*/ 1583 w 1624"/>
                <a:gd name="T51" fmla="*/ 671 h 812"/>
                <a:gd name="T52" fmla="*/ 1552 w 1624"/>
                <a:gd name="T53" fmla="*/ 715 h 812"/>
                <a:gd name="T54" fmla="*/ 1489 w 1624"/>
                <a:gd name="T55" fmla="*/ 639 h 812"/>
                <a:gd name="T56" fmla="*/ 1407 w 1624"/>
                <a:gd name="T57" fmla="*/ 524 h 812"/>
                <a:gd name="T58" fmla="*/ 1348 w 1624"/>
                <a:gd name="T59" fmla="*/ 505 h 812"/>
                <a:gd name="T60" fmla="*/ 1268 w 1624"/>
                <a:gd name="T61" fmla="*/ 589 h 812"/>
                <a:gd name="T62" fmla="*/ 1178 w 1624"/>
                <a:gd name="T63" fmla="*/ 658 h 812"/>
                <a:gd name="T64" fmla="*/ 1103 w 1624"/>
                <a:gd name="T65" fmla="*/ 702 h 812"/>
                <a:gd name="T66" fmla="*/ 1034 w 1624"/>
                <a:gd name="T67" fmla="*/ 731 h 812"/>
                <a:gd name="T68" fmla="*/ 964 w 1624"/>
                <a:gd name="T69" fmla="*/ 755 h 812"/>
                <a:gd name="T70" fmla="*/ 892 w 1624"/>
                <a:gd name="T71" fmla="*/ 776 h 812"/>
                <a:gd name="T72" fmla="*/ 819 w 1624"/>
                <a:gd name="T73" fmla="*/ 792 h 812"/>
                <a:gd name="T74" fmla="*/ 740 w 1624"/>
                <a:gd name="T75" fmla="*/ 805 h 812"/>
                <a:gd name="T76" fmla="*/ 657 w 1624"/>
                <a:gd name="T77" fmla="*/ 812 h 812"/>
                <a:gd name="T78" fmla="*/ 580 w 1624"/>
                <a:gd name="T79" fmla="*/ 808 h 812"/>
                <a:gd name="T80" fmla="*/ 503 w 1624"/>
                <a:gd name="T81" fmla="*/ 796 h 812"/>
                <a:gd name="T82" fmla="*/ 427 w 1624"/>
                <a:gd name="T83" fmla="*/ 776 h 812"/>
                <a:gd name="T84" fmla="*/ 343 w 1624"/>
                <a:gd name="T85" fmla="*/ 752 h 812"/>
                <a:gd name="T86" fmla="*/ 258 w 1624"/>
                <a:gd name="T87" fmla="*/ 716 h 812"/>
                <a:gd name="T88" fmla="*/ 164 w 1624"/>
                <a:gd name="T89" fmla="*/ 663 h 812"/>
                <a:gd name="T90" fmla="*/ 100 w 1624"/>
                <a:gd name="T91" fmla="*/ 613 h 812"/>
                <a:gd name="T92" fmla="*/ 43 w 1624"/>
                <a:gd name="T93" fmla="*/ 532 h 812"/>
                <a:gd name="T94" fmla="*/ 4 w 1624"/>
                <a:gd name="T95" fmla="*/ 458 h 812"/>
                <a:gd name="T96" fmla="*/ 7 w 1624"/>
                <a:gd name="T97" fmla="*/ 424 h 812"/>
                <a:gd name="T98" fmla="*/ 28 w 1624"/>
                <a:gd name="T99" fmla="*/ 369 h 812"/>
                <a:gd name="T100" fmla="*/ 74 w 1624"/>
                <a:gd name="T101" fmla="*/ 290 h 812"/>
                <a:gd name="T102" fmla="*/ 129 w 1624"/>
                <a:gd name="T103" fmla="*/ 226 h 812"/>
                <a:gd name="T104" fmla="*/ 198 w 1624"/>
                <a:gd name="T105" fmla="*/ 16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24" h="812">
                  <a:moveTo>
                    <a:pt x="249" y="131"/>
                  </a:moveTo>
                  <a:lnTo>
                    <a:pt x="265" y="121"/>
                  </a:lnTo>
                  <a:lnTo>
                    <a:pt x="280" y="110"/>
                  </a:lnTo>
                  <a:lnTo>
                    <a:pt x="296" y="102"/>
                  </a:lnTo>
                  <a:lnTo>
                    <a:pt x="314" y="92"/>
                  </a:lnTo>
                  <a:lnTo>
                    <a:pt x="330" y="84"/>
                  </a:lnTo>
                  <a:lnTo>
                    <a:pt x="347" y="76"/>
                  </a:lnTo>
                  <a:lnTo>
                    <a:pt x="365" y="68"/>
                  </a:lnTo>
                  <a:lnTo>
                    <a:pt x="383" y="62"/>
                  </a:lnTo>
                  <a:lnTo>
                    <a:pt x="401" y="55"/>
                  </a:lnTo>
                  <a:lnTo>
                    <a:pt x="418" y="49"/>
                  </a:lnTo>
                  <a:lnTo>
                    <a:pt x="436" y="42"/>
                  </a:lnTo>
                  <a:lnTo>
                    <a:pt x="454" y="37"/>
                  </a:lnTo>
                  <a:lnTo>
                    <a:pt x="472" y="32"/>
                  </a:lnTo>
                  <a:lnTo>
                    <a:pt x="490" y="28"/>
                  </a:lnTo>
                  <a:lnTo>
                    <a:pt x="510" y="23"/>
                  </a:lnTo>
                  <a:lnTo>
                    <a:pt x="528" y="20"/>
                  </a:lnTo>
                  <a:lnTo>
                    <a:pt x="552" y="15"/>
                  </a:lnTo>
                  <a:lnTo>
                    <a:pt x="577" y="11"/>
                  </a:lnTo>
                  <a:lnTo>
                    <a:pt x="601" y="8"/>
                  </a:lnTo>
                  <a:lnTo>
                    <a:pt x="628" y="5"/>
                  </a:lnTo>
                  <a:lnTo>
                    <a:pt x="657" y="2"/>
                  </a:lnTo>
                  <a:lnTo>
                    <a:pt x="688" y="0"/>
                  </a:lnTo>
                  <a:lnTo>
                    <a:pt x="724" y="0"/>
                  </a:lnTo>
                  <a:lnTo>
                    <a:pt x="762" y="2"/>
                  </a:lnTo>
                  <a:lnTo>
                    <a:pt x="783" y="3"/>
                  </a:lnTo>
                  <a:lnTo>
                    <a:pt x="806" y="5"/>
                  </a:lnTo>
                  <a:lnTo>
                    <a:pt x="832" y="10"/>
                  </a:lnTo>
                  <a:lnTo>
                    <a:pt x="856" y="13"/>
                  </a:lnTo>
                  <a:lnTo>
                    <a:pt x="881" y="18"/>
                  </a:lnTo>
                  <a:lnTo>
                    <a:pt x="907" y="24"/>
                  </a:lnTo>
                  <a:lnTo>
                    <a:pt x="930" y="29"/>
                  </a:lnTo>
                  <a:lnTo>
                    <a:pt x="951" y="34"/>
                  </a:lnTo>
                  <a:lnTo>
                    <a:pt x="972" y="39"/>
                  </a:lnTo>
                  <a:lnTo>
                    <a:pt x="995" y="47"/>
                  </a:lnTo>
                  <a:lnTo>
                    <a:pt x="1020" y="55"/>
                  </a:lnTo>
                  <a:lnTo>
                    <a:pt x="1044" y="63"/>
                  </a:lnTo>
                  <a:lnTo>
                    <a:pt x="1067" y="73"/>
                  </a:lnTo>
                  <a:lnTo>
                    <a:pt x="1092" y="83"/>
                  </a:lnTo>
                  <a:lnTo>
                    <a:pt x="1113" y="94"/>
                  </a:lnTo>
                  <a:lnTo>
                    <a:pt x="1132" y="104"/>
                  </a:lnTo>
                  <a:lnTo>
                    <a:pt x="1149" y="113"/>
                  </a:lnTo>
                  <a:lnTo>
                    <a:pt x="1167" y="123"/>
                  </a:lnTo>
                  <a:lnTo>
                    <a:pt x="1183" y="133"/>
                  </a:lnTo>
                  <a:lnTo>
                    <a:pt x="1199" y="144"/>
                  </a:lnTo>
                  <a:lnTo>
                    <a:pt x="1214" y="154"/>
                  </a:lnTo>
                  <a:lnTo>
                    <a:pt x="1230" y="167"/>
                  </a:lnTo>
                  <a:lnTo>
                    <a:pt x="1245" y="178"/>
                  </a:lnTo>
                  <a:lnTo>
                    <a:pt x="1260" y="191"/>
                  </a:lnTo>
                  <a:lnTo>
                    <a:pt x="1273" y="202"/>
                  </a:lnTo>
                  <a:lnTo>
                    <a:pt x="1286" y="215"/>
                  </a:lnTo>
                  <a:lnTo>
                    <a:pt x="1301" y="231"/>
                  </a:lnTo>
                  <a:lnTo>
                    <a:pt x="1317" y="248"/>
                  </a:lnTo>
                  <a:lnTo>
                    <a:pt x="1333" y="265"/>
                  </a:lnTo>
                  <a:lnTo>
                    <a:pt x="1350" y="283"/>
                  </a:lnTo>
                  <a:lnTo>
                    <a:pt x="1366" y="301"/>
                  </a:lnTo>
                  <a:lnTo>
                    <a:pt x="1384" y="317"/>
                  </a:lnTo>
                  <a:lnTo>
                    <a:pt x="1402" y="296"/>
                  </a:lnTo>
                  <a:lnTo>
                    <a:pt x="1425" y="265"/>
                  </a:lnTo>
                  <a:lnTo>
                    <a:pt x="1451" y="228"/>
                  </a:lnTo>
                  <a:lnTo>
                    <a:pt x="1477" y="188"/>
                  </a:lnTo>
                  <a:lnTo>
                    <a:pt x="1503" y="149"/>
                  </a:lnTo>
                  <a:lnTo>
                    <a:pt x="1528" y="113"/>
                  </a:lnTo>
                  <a:lnTo>
                    <a:pt x="1547" y="86"/>
                  </a:lnTo>
                  <a:lnTo>
                    <a:pt x="1560" y="70"/>
                  </a:lnTo>
                  <a:lnTo>
                    <a:pt x="1572" y="71"/>
                  </a:lnTo>
                  <a:lnTo>
                    <a:pt x="1587" y="89"/>
                  </a:lnTo>
                  <a:lnTo>
                    <a:pt x="1600" y="118"/>
                  </a:lnTo>
                  <a:lnTo>
                    <a:pt x="1608" y="152"/>
                  </a:lnTo>
                  <a:lnTo>
                    <a:pt x="1619" y="243"/>
                  </a:lnTo>
                  <a:lnTo>
                    <a:pt x="1624" y="340"/>
                  </a:lnTo>
                  <a:lnTo>
                    <a:pt x="1624" y="435"/>
                  </a:lnTo>
                  <a:lnTo>
                    <a:pt x="1618" y="516"/>
                  </a:lnTo>
                  <a:lnTo>
                    <a:pt x="1614" y="537"/>
                  </a:lnTo>
                  <a:lnTo>
                    <a:pt x="1609" y="568"/>
                  </a:lnTo>
                  <a:lnTo>
                    <a:pt x="1601" y="603"/>
                  </a:lnTo>
                  <a:lnTo>
                    <a:pt x="1593" y="639"/>
                  </a:lnTo>
                  <a:lnTo>
                    <a:pt x="1583" y="671"/>
                  </a:lnTo>
                  <a:lnTo>
                    <a:pt x="1573" y="697"/>
                  </a:lnTo>
                  <a:lnTo>
                    <a:pt x="1562" y="713"/>
                  </a:lnTo>
                  <a:lnTo>
                    <a:pt x="1552" y="715"/>
                  </a:lnTo>
                  <a:lnTo>
                    <a:pt x="1538" y="700"/>
                  </a:lnTo>
                  <a:lnTo>
                    <a:pt x="1515" y="673"/>
                  </a:lnTo>
                  <a:lnTo>
                    <a:pt x="1489" y="639"/>
                  </a:lnTo>
                  <a:lnTo>
                    <a:pt x="1461" y="600"/>
                  </a:lnTo>
                  <a:lnTo>
                    <a:pt x="1431" y="561"/>
                  </a:lnTo>
                  <a:lnTo>
                    <a:pt x="1407" y="524"/>
                  </a:lnTo>
                  <a:lnTo>
                    <a:pt x="1386" y="493"/>
                  </a:lnTo>
                  <a:lnTo>
                    <a:pt x="1373" y="474"/>
                  </a:lnTo>
                  <a:lnTo>
                    <a:pt x="1348" y="505"/>
                  </a:lnTo>
                  <a:lnTo>
                    <a:pt x="1322" y="534"/>
                  </a:lnTo>
                  <a:lnTo>
                    <a:pt x="1296" y="563"/>
                  </a:lnTo>
                  <a:lnTo>
                    <a:pt x="1268" y="589"/>
                  </a:lnTo>
                  <a:lnTo>
                    <a:pt x="1239" y="614"/>
                  </a:lnTo>
                  <a:lnTo>
                    <a:pt x="1209" y="637"/>
                  </a:lnTo>
                  <a:lnTo>
                    <a:pt x="1178" y="658"/>
                  </a:lnTo>
                  <a:lnTo>
                    <a:pt x="1147" y="678"/>
                  </a:lnTo>
                  <a:lnTo>
                    <a:pt x="1126" y="689"/>
                  </a:lnTo>
                  <a:lnTo>
                    <a:pt x="1103" y="702"/>
                  </a:lnTo>
                  <a:lnTo>
                    <a:pt x="1080" y="711"/>
                  </a:lnTo>
                  <a:lnTo>
                    <a:pt x="1057" y="721"/>
                  </a:lnTo>
                  <a:lnTo>
                    <a:pt x="1034" y="731"/>
                  </a:lnTo>
                  <a:lnTo>
                    <a:pt x="1011" y="741"/>
                  </a:lnTo>
                  <a:lnTo>
                    <a:pt x="987" y="749"/>
                  </a:lnTo>
                  <a:lnTo>
                    <a:pt x="964" y="755"/>
                  </a:lnTo>
                  <a:lnTo>
                    <a:pt x="940" y="763"/>
                  </a:lnTo>
                  <a:lnTo>
                    <a:pt x="917" y="770"/>
                  </a:lnTo>
                  <a:lnTo>
                    <a:pt x="892" y="776"/>
                  </a:lnTo>
                  <a:lnTo>
                    <a:pt x="868" y="781"/>
                  </a:lnTo>
                  <a:lnTo>
                    <a:pt x="843" y="787"/>
                  </a:lnTo>
                  <a:lnTo>
                    <a:pt x="819" y="792"/>
                  </a:lnTo>
                  <a:lnTo>
                    <a:pt x="794" y="796"/>
                  </a:lnTo>
                  <a:lnTo>
                    <a:pt x="770" y="800"/>
                  </a:lnTo>
                  <a:lnTo>
                    <a:pt x="740" y="805"/>
                  </a:lnTo>
                  <a:lnTo>
                    <a:pt x="713" y="808"/>
                  </a:lnTo>
                  <a:lnTo>
                    <a:pt x="685" y="810"/>
                  </a:lnTo>
                  <a:lnTo>
                    <a:pt x="657" y="812"/>
                  </a:lnTo>
                  <a:lnTo>
                    <a:pt x="631" y="812"/>
                  </a:lnTo>
                  <a:lnTo>
                    <a:pt x="605" y="810"/>
                  </a:lnTo>
                  <a:lnTo>
                    <a:pt x="580" y="808"/>
                  </a:lnTo>
                  <a:lnTo>
                    <a:pt x="554" y="805"/>
                  </a:lnTo>
                  <a:lnTo>
                    <a:pt x="530" y="800"/>
                  </a:lnTo>
                  <a:lnTo>
                    <a:pt x="503" y="796"/>
                  </a:lnTo>
                  <a:lnTo>
                    <a:pt x="477" y="791"/>
                  </a:lnTo>
                  <a:lnTo>
                    <a:pt x="453" y="784"/>
                  </a:lnTo>
                  <a:lnTo>
                    <a:pt x="427" y="776"/>
                  </a:lnTo>
                  <a:lnTo>
                    <a:pt x="399" y="770"/>
                  </a:lnTo>
                  <a:lnTo>
                    <a:pt x="371" y="760"/>
                  </a:lnTo>
                  <a:lnTo>
                    <a:pt x="343" y="752"/>
                  </a:lnTo>
                  <a:lnTo>
                    <a:pt x="319" y="744"/>
                  </a:lnTo>
                  <a:lnTo>
                    <a:pt x="289" y="731"/>
                  </a:lnTo>
                  <a:lnTo>
                    <a:pt x="258" y="716"/>
                  </a:lnTo>
                  <a:lnTo>
                    <a:pt x="226" y="700"/>
                  </a:lnTo>
                  <a:lnTo>
                    <a:pt x="193" y="682"/>
                  </a:lnTo>
                  <a:lnTo>
                    <a:pt x="164" y="663"/>
                  </a:lnTo>
                  <a:lnTo>
                    <a:pt x="137" y="645"/>
                  </a:lnTo>
                  <a:lnTo>
                    <a:pt x="116" y="629"/>
                  </a:lnTo>
                  <a:lnTo>
                    <a:pt x="100" y="613"/>
                  </a:lnTo>
                  <a:lnTo>
                    <a:pt x="82" y="590"/>
                  </a:lnTo>
                  <a:lnTo>
                    <a:pt x="62" y="561"/>
                  </a:lnTo>
                  <a:lnTo>
                    <a:pt x="43" y="532"/>
                  </a:lnTo>
                  <a:lnTo>
                    <a:pt x="26" y="503"/>
                  </a:lnTo>
                  <a:lnTo>
                    <a:pt x="12" y="477"/>
                  </a:lnTo>
                  <a:lnTo>
                    <a:pt x="4" y="458"/>
                  </a:lnTo>
                  <a:lnTo>
                    <a:pt x="0" y="446"/>
                  </a:lnTo>
                  <a:lnTo>
                    <a:pt x="2" y="437"/>
                  </a:lnTo>
                  <a:lnTo>
                    <a:pt x="7" y="424"/>
                  </a:lnTo>
                  <a:lnTo>
                    <a:pt x="12" y="408"/>
                  </a:lnTo>
                  <a:lnTo>
                    <a:pt x="18" y="390"/>
                  </a:lnTo>
                  <a:lnTo>
                    <a:pt x="28" y="369"/>
                  </a:lnTo>
                  <a:lnTo>
                    <a:pt x="39" y="345"/>
                  </a:lnTo>
                  <a:lnTo>
                    <a:pt x="54" y="319"/>
                  </a:lnTo>
                  <a:lnTo>
                    <a:pt x="74" y="290"/>
                  </a:lnTo>
                  <a:lnTo>
                    <a:pt x="90" y="269"/>
                  </a:lnTo>
                  <a:lnTo>
                    <a:pt x="108" y="248"/>
                  </a:lnTo>
                  <a:lnTo>
                    <a:pt x="129" y="226"/>
                  </a:lnTo>
                  <a:lnTo>
                    <a:pt x="151" y="205"/>
                  </a:lnTo>
                  <a:lnTo>
                    <a:pt x="173" y="186"/>
                  </a:lnTo>
                  <a:lnTo>
                    <a:pt x="198" y="167"/>
                  </a:lnTo>
                  <a:lnTo>
                    <a:pt x="224" y="149"/>
                  </a:lnTo>
                  <a:lnTo>
                    <a:pt x="249" y="13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51" name="Freeform 27"/>
            <p:cNvSpPr>
              <a:spLocks noChangeAspect="1"/>
            </p:cNvSpPr>
            <p:nvPr/>
          </p:nvSpPr>
          <p:spPr bwMode="auto">
            <a:xfrm>
              <a:off x="4982" y="248"/>
              <a:ext cx="690" cy="334"/>
            </a:xfrm>
            <a:custGeom>
              <a:avLst/>
              <a:gdLst>
                <a:gd name="T0" fmla="*/ 229 w 1557"/>
                <a:gd name="T1" fmla="*/ 136 h 754"/>
                <a:gd name="T2" fmla="*/ 147 w 1557"/>
                <a:gd name="T3" fmla="*/ 204 h 754"/>
                <a:gd name="T4" fmla="*/ 77 w 1557"/>
                <a:gd name="T5" fmla="*/ 282 h 754"/>
                <a:gd name="T6" fmla="*/ 17 w 1557"/>
                <a:gd name="T7" fmla="*/ 374 h 754"/>
                <a:gd name="T8" fmla="*/ 0 w 1557"/>
                <a:gd name="T9" fmla="*/ 409 h 754"/>
                <a:gd name="T10" fmla="*/ 77 w 1557"/>
                <a:gd name="T11" fmla="*/ 534 h 754"/>
                <a:gd name="T12" fmla="*/ 231 w 1557"/>
                <a:gd name="T13" fmla="*/ 650 h 754"/>
                <a:gd name="T14" fmla="*/ 412 w 1557"/>
                <a:gd name="T15" fmla="*/ 721 h 754"/>
                <a:gd name="T16" fmla="*/ 585 w 1557"/>
                <a:gd name="T17" fmla="*/ 752 h 754"/>
                <a:gd name="T18" fmla="*/ 752 w 1557"/>
                <a:gd name="T19" fmla="*/ 746 h 754"/>
                <a:gd name="T20" fmla="*/ 923 w 1557"/>
                <a:gd name="T21" fmla="*/ 700 h 754"/>
                <a:gd name="T22" fmla="*/ 1090 w 1557"/>
                <a:gd name="T23" fmla="*/ 623 h 754"/>
                <a:gd name="T24" fmla="*/ 1239 w 1557"/>
                <a:gd name="T25" fmla="*/ 514 h 754"/>
                <a:gd name="T26" fmla="*/ 1302 w 1557"/>
                <a:gd name="T27" fmla="*/ 451 h 754"/>
                <a:gd name="T28" fmla="*/ 1312 w 1557"/>
                <a:gd name="T29" fmla="*/ 429 h 754"/>
                <a:gd name="T30" fmla="*/ 1288 w 1557"/>
                <a:gd name="T31" fmla="*/ 421 h 754"/>
                <a:gd name="T32" fmla="*/ 1181 w 1557"/>
                <a:gd name="T33" fmla="*/ 518 h 754"/>
                <a:gd name="T34" fmla="*/ 1034 w 1557"/>
                <a:gd name="T35" fmla="*/ 616 h 754"/>
                <a:gd name="T36" fmla="*/ 873 w 1557"/>
                <a:gd name="T37" fmla="*/ 682 h 754"/>
                <a:gd name="T38" fmla="*/ 708 w 1557"/>
                <a:gd name="T39" fmla="*/ 716 h 754"/>
                <a:gd name="T40" fmla="*/ 552 w 1557"/>
                <a:gd name="T41" fmla="*/ 715 h 754"/>
                <a:gd name="T42" fmla="*/ 386 w 1557"/>
                <a:gd name="T43" fmla="*/ 678 h 754"/>
                <a:gd name="T44" fmla="*/ 218 w 1557"/>
                <a:gd name="T45" fmla="*/ 602 h 754"/>
                <a:gd name="T46" fmla="*/ 82 w 1557"/>
                <a:gd name="T47" fmla="*/ 484 h 754"/>
                <a:gd name="T48" fmla="*/ 64 w 1557"/>
                <a:gd name="T49" fmla="*/ 362 h 754"/>
                <a:gd name="T50" fmla="*/ 123 w 1557"/>
                <a:gd name="T51" fmla="*/ 280 h 754"/>
                <a:gd name="T52" fmla="*/ 193 w 1557"/>
                <a:gd name="T53" fmla="*/ 209 h 754"/>
                <a:gd name="T54" fmla="*/ 271 w 1557"/>
                <a:gd name="T55" fmla="*/ 149 h 754"/>
                <a:gd name="T56" fmla="*/ 404 w 1557"/>
                <a:gd name="T57" fmla="*/ 83 h 754"/>
                <a:gd name="T58" fmla="*/ 592 w 1557"/>
                <a:gd name="T59" fmla="*/ 37 h 754"/>
                <a:gd name="T60" fmla="*/ 786 w 1557"/>
                <a:gd name="T61" fmla="*/ 42 h 754"/>
                <a:gd name="T62" fmla="*/ 984 w 1557"/>
                <a:gd name="T63" fmla="*/ 96 h 754"/>
                <a:gd name="T64" fmla="*/ 1144 w 1557"/>
                <a:gd name="T65" fmla="*/ 181 h 754"/>
                <a:gd name="T66" fmla="*/ 1261 w 1557"/>
                <a:gd name="T67" fmla="*/ 288 h 754"/>
                <a:gd name="T68" fmla="*/ 1366 w 1557"/>
                <a:gd name="T69" fmla="*/ 417 h 754"/>
                <a:gd name="T70" fmla="*/ 1458 w 1557"/>
                <a:gd name="T71" fmla="*/ 555 h 754"/>
                <a:gd name="T72" fmla="*/ 1507 w 1557"/>
                <a:gd name="T73" fmla="*/ 628 h 754"/>
                <a:gd name="T74" fmla="*/ 1526 w 1557"/>
                <a:gd name="T75" fmla="*/ 624 h 754"/>
                <a:gd name="T76" fmla="*/ 1557 w 1557"/>
                <a:gd name="T77" fmla="*/ 359 h 754"/>
                <a:gd name="T78" fmla="*/ 1541 w 1557"/>
                <a:gd name="T79" fmla="*/ 105 h 754"/>
                <a:gd name="T80" fmla="*/ 1521 w 1557"/>
                <a:gd name="T81" fmla="*/ 104 h 754"/>
                <a:gd name="T82" fmla="*/ 1495 w 1557"/>
                <a:gd name="T83" fmla="*/ 152 h 754"/>
                <a:gd name="T84" fmla="*/ 1436 w 1557"/>
                <a:gd name="T85" fmla="*/ 244 h 754"/>
                <a:gd name="T86" fmla="*/ 1394 w 1557"/>
                <a:gd name="T87" fmla="*/ 307 h 754"/>
                <a:gd name="T88" fmla="*/ 1413 w 1557"/>
                <a:gd name="T89" fmla="*/ 324 h 754"/>
                <a:gd name="T90" fmla="*/ 1453 w 1557"/>
                <a:gd name="T91" fmla="*/ 280 h 754"/>
                <a:gd name="T92" fmla="*/ 1500 w 1557"/>
                <a:gd name="T93" fmla="*/ 210 h 754"/>
                <a:gd name="T94" fmla="*/ 1521 w 1557"/>
                <a:gd name="T95" fmla="*/ 240 h 754"/>
                <a:gd name="T96" fmla="*/ 1520 w 1557"/>
                <a:gd name="T97" fmla="*/ 445 h 754"/>
                <a:gd name="T98" fmla="*/ 1466 w 1557"/>
                <a:gd name="T99" fmla="*/ 503 h 754"/>
                <a:gd name="T100" fmla="*/ 1376 w 1557"/>
                <a:gd name="T101" fmla="*/ 372 h 754"/>
                <a:gd name="T102" fmla="*/ 1275 w 1557"/>
                <a:gd name="T103" fmla="*/ 251 h 754"/>
                <a:gd name="T104" fmla="*/ 1160 w 1557"/>
                <a:gd name="T105" fmla="*/ 149 h 754"/>
                <a:gd name="T106" fmla="*/ 995 w 1557"/>
                <a:gd name="T107" fmla="*/ 63 h 754"/>
                <a:gd name="T108" fmla="*/ 789 w 1557"/>
                <a:gd name="T109" fmla="*/ 8 h 754"/>
                <a:gd name="T110" fmla="*/ 587 w 1557"/>
                <a:gd name="T111" fmla="*/ 5 h 754"/>
                <a:gd name="T112" fmla="*/ 391 w 1557"/>
                <a:gd name="T113" fmla="*/ 5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7" h="754">
                  <a:moveTo>
                    <a:pt x="299" y="94"/>
                  </a:moveTo>
                  <a:lnTo>
                    <a:pt x="275" y="107"/>
                  </a:lnTo>
                  <a:lnTo>
                    <a:pt x="252" y="122"/>
                  </a:lnTo>
                  <a:lnTo>
                    <a:pt x="229" y="136"/>
                  </a:lnTo>
                  <a:lnTo>
                    <a:pt x="208" y="152"/>
                  </a:lnTo>
                  <a:lnTo>
                    <a:pt x="187" y="168"/>
                  </a:lnTo>
                  <a:lnTo>
                    <a:pt x="167" y="186"/>
                  </a:lnTo>
                  <a:lnTo>
                    <a:pt x="147" y="204"/>
                  </a:lnTo>
                  <a:lnTo>
                    <a:pt x="129" y="222"/>
                  </a:lnTo>
                  <a:lnTo>
                    <a:pt x="111" y="241"/>
                  </a:lnTo>
                  <a:lnTo>
                    <a:pt x="95" y="261"/>
                  </a:lnTo>
                  <a:lnTo>
                    <a:pt x="77" y="282"/>
                  </a:lnTo>
                  <a:lnTo>
                    <a:pt x="62" y="303"/>
                  </a:lnTo>
                  <a:lnTo>
                    <a:pt x="46" y="325"/>
                  </a:lnTo>
                  <a:lnTo>
                    <a:pt x="31" y="349"/>
                  </a:lnTo>
                  <a:lnTo>
                    <a:pt x="17" y="374"/>
                  </a:lnTo>
                  <a:lnTo>
                    <a:pt x="4" y="398"/>
                  </a:lnTo>
                  <a:lnTo>
                    <a:pt x="2" y="401"/>
                  </a:lnTo>
                  <a:lnTo>
                    <a:pt x="0" y="404"/>
                  </a:lnTo>
                  <a:lnTo>
                    <a:pt x="0" y="409"/>
                  </a:lnTo>
                  <a:lnTo>
                    <a:pt x="2" y="413"/>
                  </a:lnTo>
                  <a:lnTo>
                    <a:pt x="23" y="456"/>
                  </a:lnTo>
                  <a:lnTo>
                    <a:pt x="48" y="497"/>
                  </a:lnTo>
                  <a:lnTo>
                    <a:pt x="77" y="534"/>
                  </a:lnTo>
                  <a:lnTo>
                    <a:pt x="111" y="568"/>
                  </a:lnTo>
                  <a:lnTo>
                    <a:pt x="149" y="598"/>
                  </a:lnTo>
                  <a:lnTo>
                    <a:pt x="188" y="626"/>
                  </a:lnTo>
                  <a:lnTo>
                    <a:pt x="231" y="650"/>
                  </a:lnTo>
                  <a:lnTo>
                    <a:pt x="275" y="673"/>
                  </a:lnTo>
                  <a:lnTo>
                    <a:pt x="320" y="692"/>
                  </a:lnTo>
                  <a:lnTo>
                    <a:pt x="366" y="708"/>
                  </a:lnTo>
                  <a:lnTo>
                    <a:pt x="412" y="721"/>
                  </a:lnTo>
                  <a:lnTo>
                    <a:pt x="458" y="733"/>
                  </a:lnTo>
                  <a:lnTo>
                    <a:pt x="502" y="742"/>
                  </a:lnTo>
                  <a:lnTo>
                    <a:pt x="544" y="749"/>
                  </a:lnTo>
                  <a:lnTo>
                    <a:pt x="585" y="752"/>
                  </a:lnTo>
                  <a:lnTo>
                    <a:pt x="624" y="754"/>
                  </a:lnTo>
                  <a:lnTo>
                    <a:pt x="667" y="754"/>
                  </a:lnTo>
                  <a:lnTo>
                    <a:pt x="709" y="750"/>
                  </a:lnTo>
                  <a:lnTo>
                    <a:pt x="752" y="746"/>
                  </a:lnTo>
                  <a:lnTo>
                    <a:pt x="796" y="737"/>
                  </a:lnTo>
                  <a:lnTo>
                    <a:pt x="838" y="728"/>
                  </a:lnTo>
                  <a:lnTo>
                    <a:pt x="881" y="715"/>
                  </a:lnTo>
                  <a:lnTo>
                    <a:pt x="923" y="700"/>
                  </a:lnTo>
                  <a:lnTo>
                    <a:pt x="966" y="684"/>
                  </a:lnTo>
                  <a:lnTo>
                    <a:pt x="1008" y="666"/>
                  </a:lnTo>
                  <a:lnTo>
                    <a:pt x="1049" y="645"/>
                  </a:lnTo>
                  <a:lnTo>
                    <a:pt x="1090" y="623"/>
                  </a:lnTo>
                  <a:lnTo>
                    <a:pt x="1129" y="598"/>
                  </a:lnTo>
                  <a:lnTo>
                    <a:pt x="1167" y="571"/>
                  </a:lnTo>
                  <a:lnTo>
                    <a:pt x="1204" y="543"/>
                  </a:lnTo>
                  <a:lnTo>
                    <a:pt x="1239" y="514"/>
                  </a:lnTo>
                  <a:lnTo>
                    <a:pt x="1273" y="482"/>
                  </a:lnTo>
                  <a:lnTo>
                    <a:pt x="1278" y="477"/>
                  </a:lnTo>
                  <a:lnTo>
                    <a:pt x="1291" y="464"/>
                  </a:lnTo>
                  <a:lnTo>
                    <a:pt x="1302" y="451"/>
                  </a:lnTo>
                  <a:lnTo>
                    <a:pt x="1307" y="446"/>
                  </a:lnTo>
                  <a:lnTo>
                    <a:pt x="1310" y="442"/>
                  </a:lnTo>
                  <a:lnTo>
                    <a:pt x="1314" y="435"/>
                  </a:lnTo>
                  <a:lnTo>
                    <a:pt x="1312" y="429"/>
                  </a:lnTo>
                  <a:lnTo>
                    <a:pt x="1309" y="422"/>
                  </a:lnTo>
                  <a:lnTo>
                    <a:pt x="1302" y="419"/>
                  </a:lnTo>
                  <a:lnTo>
                    <a:pt x="1296" y="417"/>
                  </a:lnTo>
                  <a:lnTo>
                    <a:pt x="1288" y="421"/>
                  </a:lnTo>
                  <a:lnTo>
                    <a:pt x="1283" y="424"/>
                  </a:lnTo>
                  <a:lnTo>
                    <a:pt x="1248" y="459"/>
                  </a:lnTo>
                  <a:lnTo>
                    <a:pt x="1216" y="490"/>
                  </a:lnTo>
                  <a:lnTo>
                    <a:pt x="1181" y="518"/>
                  </a:lnTo>
                  <a:lnTo>
                    <a:pt x="1147" y="545"/>
                  </a:lnTo>
                  <a:lnTo>
                    <a:pt x="1110" y="571"/>
                  </a:lnTo>
                  <a:lnTo>
                    <a:pt x="1072" y="594"/>
                  </a:lnTo>
                  <a:lnTo>
                    <a:pt x="1034" y="616"/>
                  </a:lnTo>
                  <a:lnTo>
                    <a:pt x="995" y="636"/>
                  </a:lnTo>
                  <a:lnTo>
                    <a:pt x="954" y="653"/>
                  </a:lnTo>
                  <a:lnTo>
                    <a:pt x="914" y="670"/>
                  </a:lnTo>
                  <a:lnTo>
                    <a:pt x="873" y="682"/>
                  </a:lnTo>
                  <a:lnTo>
                    <a:pt x="832" y="695"/>
                  </a:lnTo>
                  <a:lnTo>
                    <a:pt x="789" y="704"/>
                  </a:lnTo>
                  <a:lnTo>
                    <a:pt x="749" y="712"/>
                  </a:lnTo>
                  <a:lnTo>
                    <a:pt x="708" y="716"/>
                  </a:lnTo>
                  <a:lnTo>
                    <a:pt x="667" y="720"/>
                  </a:lnTo>
                  <a:lnTo>
                    <a:pt x="626" y="720"/>
                  </a:lnTo>
                  <a:lnTo>
                    <a:pt x="590" y="718"/>
                  </a:lnTo>
                  <a:lnTo>
                    <a:pt x="552" y="715"/>
                  </a:lnTo>
                  <a:lnTo>
                    <a:pt x="513" y="708"/>
                  </a:lnTo>
                  <a:lnTo>
                    <a:pt x="471" y="700"/>
                  </a:lnTo>
                  <a:lnTo>
                    <a:pt x="428" y="691"/>
                  </a:lnTo>
                  <a:lnTo>
                    <a:pt x="386" y="678"/>
                  </a:lnTo>
                  <a:lnTo>
                    <a:pt x="342" y="663"/>
                  </a:lnTo>
                  <a:lnTo>
                    <a:pt x="299" y="645"/>
                  </a:lnTo>
                  <a:lnTo>
                    <a:pt x="257" y="624"/>
                  </a:lnTo>
                  <a:lnTo>
                    <a:pt x="218" y="602"/>
                  </a:lnTo>
                  <a:lnTo>
                    <a:pt x="178" y="577"/>
                  </a:lnTo>
                  <a:lnTo>
                    <a:pt x="142" y="548"/>
                  </a:lnTo>
                  <a:lnTo>
                    <a:pt x="111" y="518"/>
                  </a:lnTo>
                  <a:lnTo>
                    <a:pt x="82" y="484"/>
                  </a:lnTo>
                  <a:lnTo>
                    <a:pt x="57" y="448"/>
                  </a:lnTo>
                  <a:lnTo>
                    <a:pt x="38" y="408"/>
                  </a:lnTo>
                  <a:lnTo>
                    <a:pt x="51" y="385"/>
                  </a:lnTo>
                  <a:lnTo>
                    <a:pt x="64" y="362"/>
                  </a:lnTo>
                  <a:lnTo>
                    <a:pt x="79" y="340"/>
                  </a:lnTo>
                  <a:lnTo>
                    <a:pt x="92" y="319"/>
                  </a:lnTo>
                  <a:lnTo>
                    <a:pt x="108" y="299"/>
                  </a:lnTo>
                  <a:lnTo>
                    <a:pt x="123" y="280"/>
                  </a:lnTo>
                  <a:lnTo>
                    <a:pt x="139" y="261"/>
                  </a:lnTo>
                  <a:lnTo>
                    <a:pt x="157" y="243"/>
                  </a:lnTo>
                  <a:lnTo>
                    <a:pt x="173" y="225"/>
                  </a:lnTo>
                  <a:lnTo>
                    <a:pt x="193" y="209"/>
                  </a:lnTo>
                  <a:lnTo>
                    <a:pt x="211" y="193"/>
                  </a:lnTo>
                  <a:lnTo>
                    <a:pt x="231" y="178"/>
                  </a:lnTo>
                  <a:lnTo>
                    <a:pt x="250" y="164"/>
                  </a:lnTo>
                  <a:lnTo>
                    <a:pt x="271" y="149"/>
                  </a:lnTo>
                  <a:lnTo>
                    <a:pt x="293" y="136"/>
                  </a:lnTo>
                  <a:lnTo>
                    <a:pt x="316" y="123"/>
                  </a:lnTo>
                  <a:lnTo>
                    <a:pt x="360" y="100"/>
                  </a:lnTo>
                  <a:lnTo>
                    <a:pt x="404" y="83"/>
                  </a:lnTo>
                  <a:lnTo>
                    <a:pt x="450" y="67"/>
                  </a:lnTo>
                  <a:lnTo>
                    <a:pt x="497" y="54"/>
                  </a:lnTo>
                  <a:lnTo>
                    <a:pt x="543" y="44"/>
                  </a:lnTo>
                  <a:lnTo>
                    <a:pt x="592" y="37"/>
                  </a:lnTo>
                  <a:lnTo>
                    <a:pt x="639" y="34"/>
                  </a:lnTo>
                  <a:lnTo>
                    <a:pt x="688" y="33"/>
                  </a:lnTo>
                  <a:lnTo>
                    <a:pt x="737" y="36"/>
                  </a:lnTo>
                  <a:lnTo>
                    <a:pt x="786" y="42"/>
                  </a:lnTo>
                  <a:lnTo>
                    <a:pt x="835" y="50"/>
                  </a:lnTo>
                  <a:lnTo>
                    <a:pt x="884" y="62"/>
                  </a:lnTo>
                  <a:lnTo>
                    <a:pt x="935" y="78"/>
                  </a:lnTo>
                  <a:lnTo>
                    <a:pt x="984" y="96"/>
                  </a:lnTo>
                  <a:lnTo>
                    <a:pt x="1031" y="117"/>
                  </a:lnTo>
                  <a:lnTo>
                    <a:pt x="1080" y="141"/>
                  </a:lnTo>
                  <a:lnTo>
                    <a:pt x="1113" y="160"/>
                  </a:lnTo>
                  <a:lnTo>
                    <a:pt x="1144" y="181"/>
                  </a:lnTo>
                  <a:lnTo>
                    <a:pt x="1175" y="206"/>
                  </a:lnTo>
                  <a:lnTo>
                    <a:pt x="1204" y="231"/>
                  </a:lnTo>
                  <a:lnTo>
                    <a:pt x="1234" y="259"/>
                  </a:lnTo>
                  <a:lnTo>
                    <a:pt x="1261" y="288"/>
                  </a:lnTo>
                  <a:lnTo>
                    <a:pt x="1289" y="319"/>
                  </a:lnTo>
                  <a:lnTo>
                    <a:pt x="1315" y="351"/>
                  </a:lnTo>
                  <a:lnTo>
                    <a:pt x="1342" y="383"/>
                  </a:lnTo>
                  <a:lnTo>
                    <a:pt x="1366" y="417"/>
                  </a:lnTo>
                  <a:lnTo>
                    <a:pt x="1391" y="451"/>
                  </a:lnTo>
                  <a:lnTo>
                    <a:pt x="1413" y="487"/>
                  </a:lnTo>
                  <a:lnTo>
                    <a:pt x="1436" y="521"/>
                  </a:lnTo>
                  <a:lnTo>
                    <a:pt x="1458" y="555"/>
                  </a:lnTo>
                  <a:lnTo>
                    <a:pt x="1479" y="589"/>
                  </a:lnTo>
                  <a:lnTo>
                    <a:pt x="1500" y="621"/>
                  </a:lnTo>
                  <a:lnTo>
                    <a:pt x="1503" y="626"/>
                  </a:lnTo>
                  <a:lnTo>
                    <a:pt x="1507" y="628"/>
                  </a:lnTo>
                  <a:lnTo>
                    <a:pt x="1511" y="629"/>
                  </a:lnTo>
                  <a:lnTo>
                    <a:pt x="1516" y="629"/>
                  </a:lnTo>
                  <a:lnTo>
                    <a:pt x="1521" y="628"/>
                  </a:lnTo>
                  <a:lnTo>
                    <a:pt x="1526" y="624"/>
                  </a:lnTo>
                  <a:lnTo>
                    <a:pt x="1529" y="621"/>
                  </a:lnTo>
                  <a:lnTo>
                    <a:pt x="1531" y="616"/>
                  </a:lnTo>
                  <a:lnTo>
                    <a:pt x="1549" y="503"/>
                  </a:lnTo>
                  <a:lnTo>
                    <a:pt x="1557" y="359"/>
                  </a:lnTo>
                  <a:lnTo>
                    <a:pt x="1556" y="220"/>
                  </a:lnTo>
                  <a:lnTo>
                    <a:pt x="1546" y="115"/>
                  </a:lnTo>
                  <a:lnTo>
                    <a:pt x="1544" y="110"/>
                  </a:lnTo>
                  <a:lnTo>
                    <a:pt x="1541" y="105"/>
                  </a:lnTo>
                  <a:lnTo>
                    <a:pt x="1538" y="102"/>
                  </a:lnTo>
                  <a:lnTo>
                    <a:pt x="1531" y="100"/>
                  </a:lnTo>
                  <a:lnTo>
                    <a:pt x="1526" y="100"/>
                  </a:lnTo>
                  <a:lnTo>
                    <a:pt x="1521" y="104"/>
                  </a:lnTo>
                  <a:lnTo>
                    <a:pt x="1516" y="107"/>
                  </a:lnTo>
                  <a:lnTo>
                    <a:pt x="1513" y="112"/>
                  </a:lnTo>
                  <a:lnTo>
                    <a:pt x="1505" y="131"/>
                  </a:lnTo>
                  <a:lnTo>
                    <a:pt x="1495" y="152"/>
                  </a:lnTo>
                  <a:lnTo>
                    <a:pt x="1482" y="173"/>
                  </a:lnTo>
                  <a:lnTo>
                    <a:pt x="1469" y="196"/>
                  </a:lnTo>
                  <a:lnTo>
                    <a:pt x="1454" y="220"/>
                  </a:lnTo>
                  <a:lnTo>
                    <a:pt x="1436" y="244"/>
                  </a:lnTo>
                  <a:lnTo>
                    <a:pt x="1418" y="270"/>
                  </a:lnTo>
                  <a:lnTo>
                    <a:pt x="1397" y="296"/>
                  </a:lnTo>
                  <a:lnTo>
                    <a:pt x="1394" y="301"/>
                  </a:lnTo>
                  <a:lnTo>
                    <a:pt x="1394" y="307"/>
                  </a:lnTo>
                  <a:lnTo>
                    <a:pt x="1395" y="316"/>
                  </a:lnTo>
                  <a:lnTo>
                    <a:pt x="1400" y="320"/>
                  </a:lnTo>
                  <a:lnTo>
                    <a:pt x="1405" y="324"/>
                  </a:lnTo>
                  <a:lnTo>
                    <a:pt x="1413" y="324"/>
                  </a:lnTo>
                  <a:lnTo>
                    <a:pt x="1420" y="320"/>
                  </a:lnTo>
                  <a:lnTo>
                    <a:pt x="1425" y="317"/>
                  </a:lnTo>
                  <a:lnTo>
                    <a:pt x="1440" y="298"/>
                  </a:lnTo>
                  <a:lnTo>
                    <a:pt x="1453" y="280"/>
                  </a:lnTo>
                  <a:lnTo>
                    <a:pt x="1466" y="262"/>
                  </a:lnTo>
                  <a:lnTo>
                    <a:pt x="1479" y="244"/>
                  </a:lnTo>
                  <a:lnTo>
                    <a:pt x="1490" y="227"/>
                  </a:lnTo>
                  <a:lnTo>
                    <a:pt x="1500" y="210"/>
                  </a:lnTo>
                  <a:lnTo>
                    <a:pt x="1510" y="194"/>
                  </a:lnTo>
                  <a:lnTo>
                    <a:pt x="1520" y="178"/>
                  </a:lnTo>
                  <a:lnTo>
                    <a:pt x="1521" y="207"/>
                  </a:lnTo>
                  <a:lnTo>
                    <a:pt x="1521" y="240"/>
                  </a:lnTo>
                  <a:lnTo>
                    <a:pt x="1523" y="273"/>
                  </a:lnTo>
                  <a:lnTo>
                    <a:pt x="1523" y="309"/>
                  </a:lnTo>
                  <a:lnTo>
                    <a:pt x="1521" y="377"/>
                  </a:lnTo>
                  <a:lnTo>
                    <a:pt x="1520" y="445"/>
                  </a:lnTo>
                  <a:lnTo>
                    <a:pt x="1515" y="510"/>
                  </a:lnTo>
                  <a:lnTo>
                    <a:pt x="1507" y="568"/>
                  </a:lnTo>
                  <a:lnTo>
                    <a:pt x="1487" y="535"/>
                  </a:lnTo>
                  <a:lnTo>
                    <a:pt x="1466" y="503"/>
                  </a:lnTo>
                  <a:lnTo>
                    <a:pt x="1444" y="471"/>
                  </a:lnTo>
                  <a:lnTo>
                    <a:pt x="1422" y="437"/>
                  </a:lnTo>
                  <a:lnTo>
                    <a:pt x="1399" y="404"/>
                  </a:lnTo>
                  <a:lnTo>
                    <a:pt x="1376" y="372"/>
                  </a:lnTo>
                  <a:lnTo>
                    <a:pt x="1351" y="341"/>
                  </a:lnTo>
                  <a:lnTo>
                    <a:pt x="1327" y="309"/>
                  </a:lnTo>
                  <a:lnTo>
                    <a:pt x="1301" y="280"/>
                  </a:lnTo>
                  <a:lnTo>
                    <a:pt x="1275" y="251"/>
                  </a:lnTo>
                  <a:lnTo>
                    <a:pt x="1247" y="223"/>
                  </a:lnTo>
                  <a:lnTo>
                    <a:pt x="1219" y="196"/>
                  </a:lnTo>
                  <a:lnTo>
                    <a:pt x="1190" y="172"/>
                  </a:lnTo>
                  <a:lnTo>
                    <a:pt x="1160" y="149"/>
                  </a:lnTo>
                  <a:lnTo>
                    <a:pt x="1129" y="128"/>
                  </a:lnTo>
                  <a:lnTo>
                    <a:pt x="1096" y="110"/>
                  </a:lnTo>
                  <a:lnTo>
                    <a:pt x="1046" y="86"/>
                  </a:lnTo>
                  <a:lnTo>
                    <a:pt x="995" y="63"/>
                  </a:lnTo>
                  <a:lnTo>
                    <a:pt x="945" y="46"/>
                  </a:lnTo>
                  <a:lnTo>
                    <a:pt x="892" y="29"/>
                  </a:lnTo>
                  <a:lnTo>
                    <a:pt x="842" y="18"/>
                  </a:lnTo>
                  <a:lnTo>
                    <a:pt x="789" y="8"/>
                  </a:lnTo>
                  <a:lnTo>
                    <a:pt x="739" y="3"/>
                  </a:lnTo>
                  <a:lnTo>
                    <a:pt x="688" y="0"/>
                  </a:lnTo>
                  <a:lnTo>
                    <a:pt x="637" y="0"/>
                  </a:lnTo>
                  <a:lnTo>
                    <a:pt x="587" y="5"/>
                  </a:lnTo>
                  <a:lnTo>
                    <a:pt x="536" y="12"/>
                  </a:lnTo>
                  <a:lnTo>
                    <a:pt x="487" y="21"/>
                  </a:lnTo>
                  <a:lnTo>
                    <a:pt x="440" y="34"/>
                  </a:lnTo>
                  <a:lnTo>
                    <a:pt x="391" y="52"/>
                  </a:lnTo>
                  <a:lnTo>
                    <a:pt x="345" y="71"/>
                  </a:lnTo>
                  <a:lnTo>
                    <a:pt x="299"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52" name="Freeform 28"/>
            <p:cNvSpPr>
              <a:spLocks noChangeAspect="1"/>
            </p:cNvSpPr>
            <p:nvPr/>
          </p:nvSpPr>
          <p:spPr bwMode="auto">
            <a:xfrm>
              <a:off x="5259" y="180"/>
              <a:ext cx="193" cy="88"/>
            </a:xfrm>
            <a:custGeom>
              <a:avLst/>
              <a:gdLst>
                <a:gd name="T0" fmla="*/ 2 w 437"/>
                <a:gd name="T1" fmla="*/ 94 h 199"/>
                <a:gd name="T2" fmla="*/ 0 w 437"/>
                <a:gd name="T3" fmla="*/ 100 h 199"/>
                <a:gd name="T4" fmla="*/ 0 w 437"/>
                <a:gd name="T5" fmla="*/ 107 h 199"/>
                <a:gd name="T6" fmla="*/ 2 w 437"/>
                <a:gd name="T7" fmla="*/ 112 h 199"/>
                <a:gd name="T8" fmla="*/ 7 w 437"/>
                <a:gd name="T9" fmla="*/ 116 h 199"/>
                <a:gd name="T10" fmla="*/ 13 w 437"/>
                <a:gd name="T11" fmla="*/ 118 h 199"/>
                <a:gd name="T12" fmla="*/ 20 w 437"/>
                <a:gd name="T13" fmla="*/ 118 h 199"/>
                <a:gd name="T14" fmla="*/ 25 w 437"/>
                <a:gd name="T15" fmla="*/ 116 h 199"/>
                <a:gd name="T16" fmla="*/ 30 w 437"/>
                <a:gd name="T17" fmla="*/ 112 h 199"/>
                <a:gd name="T18" fmla="*/ 44 w 437"/>
                <a:gd name="T19" fmla="*/ 91 h 199"/>
                <a:gd name="T20" fmla="*/ 61 w 437"/>
                <a:gd name="T21" fmla="*/ 74 h 199"/>
                <a:gd name="T22" fmla="*/ 79 w 437"/>
                <a:gd name="T23" fmla="*/ 60 h 199"/>
                <a:gd name="T24" fmla="*/ 97 w 437"/>
                <a:gd name="T25" fmla="*/ 49 h 199"/>
                <a:gd name="T26" fmla="*/ 116 w 437"/>
                <a:gd name="T27" fmla="*/ 40 h 199"/>
                <a:gd name="T28" fmla="*/ 139 w 437"/>
                <a:gd name="T29" fmla="*/ 36 h 199"/>
                <a:gd name="T30" fmla="*/ 160 w 437"/>
                <a:gd name="T31" fmla="*/ 34 h 199"/>
                <a:gd name="T32" fmla="*/ 185 w 437"/>
                <a:gd name="T33" fmla="*/ 34 h 199"/>
                <a:gd name="T34" fmla="*/ 219 w 437"/>
                <a:gd name="T35" fmla="*/ 39 h 199"/>
                <a:gd name="T36" fmla="*/ 252 w 437"/>
                <a:gd name="T37" fmla="*/ 49 h 199"/>
                <a:gd name="T38" fmla="*/ 283 w 437"/>
                <a:gd name="T39" fmla="*/ 63 h 199"/>
                <a:gd name="T40" fmla="*/ 312 w 437"/>
                <a:gd name="T41" fmla="*/ 81 h 199"/>
                <a:gd name="T42" fmla="*/ 340 w 437"/>
                <a:gd name="T43" fmla="*/ 104 h 199"/>
                <a:gd name="T44" fmla="*/ 365 w 437"/>
                <a:gd name="T45" fmla="*/ 129 h 199"/>
                <a:gd name="T46" fmla="*/ 386 w 437"/>
                <a:gd name="T47" fmla="*/ 158 h 199"/>
                <a:gd name="T48" fmla="*/ 405 w 437"/>
                <a:gd name="T49" fmla="*/ 191 h 199"/>
                <a:gd name="T50" fmla="*/ 409 w 437"/>
                <a:gd name="T51" fmla="*/ 196 h 199"/>
                <a:gd name="T52" fmla="*/ 415 w 437"/>
                <a:gd name="T53" fmla="*/ 199 h 199"/>
                <a:gd name="T54" fmla="*/ 422 w 437"/>
                <a:gd name="T55" fmla="*/ 199 h 199"/>
                <a:gd name="T56" fmla="*/ 428 w 437"/>
                <a:gd name="T57" fmla="*/ 197 h 199"/>
                <a:gd name="T58" fmla="*/ 433 w 437"/>
                <a:gd name="T59" fmla="*/ 194 h 199"/>
                <a:gd name="T60" fmla="*/ 437 w 437"/>
                <a:gd name="T61" fmla="*/ 188 h 199"/>
                <a:gd name="T62" fmla="*/ 437 w 437"/>
                <a:gd name="T63" fmla="*/ 181 h 199"/>
                <a:gd name="T64" fmla="*/ 435 w 437"/>
                <a:gd name="T65" fmla="*/ 175 h 199"/>
                <a:gd name="T66" fmla="*/ 414 w 437"/>
                <a:gd name="T67" fmla="*/ 139 h 199"/>
                <a:gd name="T68" fmla="*/ 389 w 437"/>
                <a:gd name="T69" fmla="*/ 107 h 199"/>
                <a:gd name="T70" fmla="*/ 361 w 437"/>
                <a:gd name="T71" fmla="*/ 78 h 199"/>
                <a:gd name="T72" fmla="*/ 332 w 437"/>
                <a:gd name="T73" fmla="*/ 53 h 199"/>
                <a:gd name="T74" fmla="*/ 298 w 437"/>
                <a:gd name="T75" fmla="*/ 34 h 199"/>
                <a:gd name="T76" fmla="*/ 263 w 437"/>
                <a:gd name="T77" fmla="*/ 18 h 199"/>
                <a:gd name="T78" fmla="*/ 227 w 437"/>
                <a:gd name="T79" fmla="*/ 7 h 199"/>
                <a:gd name="T80" fmla="*/ 188 w 437"/>
                <a:gd name="T81" fmla="*/ 2 h 199"/>
                <a:gd name="T82" fmla="*/ 159 w 437"/>
                <a:gd name="T83" fmla="*/ 0 h 199"/>
                <a:gd name="T84" fmla="*/ 133 w 437"/>
                <a:gd name="T85" fmla="*/ 3 h 199"/>
                <a:gd name="T86" fmla="*/ 107 w 437"/>
                <a:gd name="T87" fmla="*/ 8 h 199"/>
                <a:gd name="T88" fmla="*/ 82 w 437"/>
                <a:gd name="T89" fmla="*/ 18 h 199"/>
                <a:gd name="T90" fmla="*/ 59 w 437"/>
                <a:gd name="T91" fmla="*/ 32 h 199"/>
                <a:gd name="T92" fmla="*/ 38 w 437"/>
                <a:gd name="T93" fmla="*/ 49 h 199"/>
                <a:gd name="T94" fmla="*/ 20 w 437"/>
                <a:gd name="T95" fmla="*/ 70 h 199"/>
                <a:gd name="T96" fmla="*/ 2 w 437"/>
                <a:gd name="T97"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7" h="199">
                  <a:moveTo>
                    <a:pt x="2" y="94"/>
                  </a:moveTo>
                  <a:lnTo>
                    <a:pt x="0" y="100"/>
                  </a:lnTo>
                  <a:lnTo>
                    <a:pt x="0" y="107"/>
                  </a:lnTo>
                  <a:lnTo>
                    <a:pt x="2" y="112"/>
                  </a:lnTo>
                  <a:lnTo>
                    <a:pt x="7" y="116"/>
                  </a:lnTo>
                  <a:lnTo>
                    <a:pt x="13" y="118"/>
                  </a:lnTo>
                  <a:lnTo>
                    <a:pt x="20" y="118"/>
                  </a:lnTo>
                  <a:lnTo>
                    <a:pt x="25" y="116"/>
                  </a:lnTo>
                  <a:lnTo>
                    <a:pt x="30" y="112"/>
                  </a:lnTo>
                  <a:lnTo>
                    <a:pt x="44" y="91"/>
                  </a:lnTo>
                  <a:lnTo>
                    <a:pt x="61" y="74"/>
                  </a:lnTo>
                  <a:lnTo>
                    <a:pt x="79" y="60"/>
                  </a:lnTo>
                  <a:lnTo>
                    <a:pt x="97" y="49"/>
                  </a:lnTo>
                  <a:lnTo>
                    <a:pt x="116" y="40"/>
                  </a:lnTo>
                  <a:lnTo>
                    <a:pt x="139" y="36"/>
                  </a:lnTo>
                  <a:lnTo>
                    <a:pt x="160" y="34"/>
                  </a:lnTo>
                  <a:lnTo>
                    <a:pt x="185" y="34"/>
                  </a:lnTo>
                  <a:lnTo>
                    <a:pt x="219" y="39"/>
                  </a:lnTo>
                  <a:lnTo>
                    <a:pt x="252" y="49"/>
                  </a:lnTo>
                  <a:lnTo>
                    <a:pt x="283" y="63"/>
                  </a:lnTo>
                  <a:lnTo>
                    <a:pt x="312" y="81"/>
                  </a:lnTo>
                  <a:lnTo>
                    <a:pt x="340" y="104"/>
                  </a:lnTo>
                  <a:lnTo>
                    <a:pt x="365" y="129"/>
                  </a:lnTo>
                  <a:lnTo>
                    <a:pt x="386" y="158"/>
                  </a:lnTo>
                  <a:lnTo>
                    <a:pt x="405" y="191"/>
                  </a:lnTo>
                  <a:lnTo>
                    <a:pt x="409" y="196"/>
                  </a:lnTo>
                  <a:lnTo>
                    <a:pt x="415" y="199"/>
                  </a:lnTo>
                  <a:lnTo>
                    <a:pt x="422" y="199"/>
                  </a:lnTo>
                  <a:lnTo>
                    <a:pt x="428" y="197"/>
                  </a:lnTo>
                  <a:lnTo>
                    <a:pt x="433" y="194"/>
                  </a:lnTo>
                  <a:lnTo>
                    <a:pt x="437" y="188"/>
                  </a:lnTo>
                  <a:lnTo>
                    <a:pt x="437" y="181"/>
                  </a:lnTo>
                  <a:lnTo>
                    <a:pt x="435" y="175"/>
                  </a:lnTo>
                  <a:lnTo>
                    <a:pt x="414" y="139"/>
                  </a:lnTo>
                  <a:lnTo>
                    <a:pt x="389" y="107"/>
                  </a:lnTo>
                  <a:lnTo>
                    <a:pt x="361" y="78"/>
                  </a:lnTo>
                  <a:lnTo>
                    <a:pt x="332" y="53"/>
                  </a:lnTo>
                  <a:lnTo>
                    <a:pt x="298" y="34"/>
                  </a:lnTo>
                  <a:lnTo>
                    <a:pt x="263" y="18"/>
                  </a:lnTo>
                  <a:lnTo>
                    <a:pt x="227" y="7"/>
                  </a:lnTo>
                  <a:lnTo>
                    <a:pt x="188" y="2"/>
                  </a:lnTo>
                  <a:lnTo>
                    <a:pt x="159" y="0"/>
                  </a:lnTo>
                  <a:lnTo>
                    <a:pt x="133" y="3"/>
                  </a:lnTo>
                  <a:lnTo>
                    <a:pt x="107" y="8"/>
                  </a:lnTo>
                  <a:lnTo>
                    <a:pt x="82" y="18"/>
                  </a:lnTo>
                  <a:lnTo>
                    <a:pt x="59" y="32"/>
                  </a:lnTo>
                  <a:lnTo>
                    <a:pt x="38" y="49"/>
                  </a:lnTo>
                  <a:lnTo>
                    <a:pt x="20" y="70"/>
                  </a:lnTo>
                  <a:lnTo>
                    <a:pt x="2" y="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53" name="Freeform 29"/>
            <p:cNvSpPr>
              <a:spLocks noChangeAspect="1"/>
            </p:cNvSpPr>
            <p:nvPr/>
          </p:nvSpPr>
          <p:spPr bwMode="auto">
            <a:xfrm>
              <a:off x="5261" y="558"/>
              <a:ext cx="195" cy="86"/>
            </a:xfrm>
            <a:custGeom>
              <a:avLst/>
              <a:gdLst>
                <a:gd name="T0" fmla="*/ 400 w 441"/>
                <a:gd name="T1" fmla="*/ 34 h 195"/>
                <a:gd name="T2" fmla="*/ 378 w 441"/>
                <a:gd name="T3" fmla="*/ 72 h 195"/>
                <a:gd name="T4" fmla="*/ 348 w 441"/>
                <a:gd name="T5" fmla="*/ 106 h 195"/>
                <a:gd name="T6" fmla="*/ 312 w 441"/>
                <a:gd name="T7" fmla="*/ 132 h 195"/>
                <a:gd name="T8" fmla="*/ 276 w 441"/>
                <a:gd name="T9" fmla="*/ 150 h 195"/>
                <a:gd name="T10" fmla="*/ 235 w 441"/>
                <a:gd name="T11" fmla="*/ 160 h 195"/>
                <a:gd name="T12" fmla="*/ 185 w 441"/>
                <a:gd name="T13" fmla="*/ 160 h 195"/>
                <a:gd name="T14" fmla="*/ 128 w 441"/>
                <a:gd name="T15" fmla="*/ 148 h 195"/>
                <a:gd name="T16" fmla="*/ 87 w 441"/>
                <a:gd name="T17" fmla="*/ 131 h 195"/>
                <a:gd name="T18" fmla="*/ 69 w 441"/>
                <a:gd name="T19" fmla="*/ 121 h 195"/>
                <a:gd name="T20" fmla="*/ 53 w 441"/>
                <a:gd name="T21" fmla="*/ 111 h 195"/>
                <a:gd name="T22" fmla="*/ 36 w 441"/>
                <a:gd name="T23" fmla="*/ 98 h 195"/>
                <a:gd name="T24" fmla="*/ 25 w 441"/>
                <a:gd name="T25" fmla="*/ 89 h 195"/>
                <a:gd name="T26" fmla="*/ 10 w 441"/>
                <a:gd name="T27" fmla="*/ 90 h 195"/>
                <a:gd name="T28" fmla="*/ 2 w 441"/>
                <a:gd name="T29" fmla="*/ 98 h 195"/>
                <a:gd name="T30" fmla="*/ 2 w 441"/>
                <a:gd name="T31" fmla="*/ 113 h 195"/>
                <a:gd name="T32" fmla="*/ 15 w 441"/>
                <a:gd name="T33" fmla="*/ 124 h 195"/>
                <a:gd name="T34" fmla="*/ 33 w 441"/>
                <a:gd name="T35" fmla="*/ 139 h 195"/>
                <a:gd name="T36" fmla="*/ 51 w 441"/>
                <a:gd name="T37" fmla="*/ 150 h 195"/>
                <a:gd name="T38" fmla="*/ 71 w 441"/>
                <a:gd name="T39" fmla="*/ 161 h 195"/>
                <a:gd name="T40" fmla="*/ 118 w 441"/>
                <a:gd name="T41" fmla="*/ 181 h 195"/>
                <a:gd name="T42" fmla="*/ 183 w 441"/>
                <a:gd name="T43" fmla="*/ 194 h 195"/>
                <a:gd name="T44" fmla="*/ 240 w 441"/>
                <a:gd name="T45" fmla="*/ 194 h 195"/>
                <a:gd name="T46" fmla="*/ 286 w 441"/>
                <a:gd name="T47" fmla="*/ 182 h 195"/>
                <a:gd name="T48" fmla="*/ 329 w 441"/>
                <a:gd name="T49" fmla="*/ 163 h 195"/>
                <a:gd name="T50" fmla="*/ 371 w 441"/>
                <a:gd name="T51" fmla="*/ 131 h 195"/>
                <a:gd name="T52" fmla="*/ 405 w 441"/>
                <a:gd name="T53" fmla="*/ 92 h 195"/>
                <a:gd name="T54" fmla="*/ 430 w 441"/>
                <a:gd name="T55" fmla="*/ 47 h 195"/>
                <a:gd name="T56" fmla="*/ 441 w 441"/>
                <a:gd name="T57" fmla="*/ 16 h 195"/>
                <a:gd name="T58" fmla="*/ 435 w 441"/>
                <a:gd name="T59" fmla="*/ 5 h 195"/>
                <a:gd name="T60" fmla="*/ 423 w 441"/>
                <a:gd name="T61" fmla="*/ 0 h 195"/>
                <a:gd name="T62" fmla="*/ 412 w 441"/>
                <a:gd name="T63" fmla="*/ 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195">
                  <a:moveTo>
                    <a:pt x="409" y="13"/>
                  </a:moveTo>
                  <a:lnTo>
                    <a:pt x="400" y="34"/>
                  </a:lnTo>
                  <a:lnTo>
                    <a:pt x="389" y="55"/>
                  </a:lnTo>
                  <a:lnTo>
                    <a:pt x="378" y="72"/>
                  </a:lnTo>
                  <a:lnTo>
                    <a:pt x="363" y="90"/>
                  </a:lnTo>
                  <a:lnTo>
                    <a:pt x="348" y="106"/>
                  </a:lnTo>
                  <a:lnTo>
                    <a:pt x="330" y="121"/>
                  </a:lnTo>
                  <a:lnTo>
                    <a:pt x="312" y="132"/>
                  </a:lnTo>
                  <a:lnTo>
                    <a:pt x="293" y="144"/>
                  </a:lnTo>
                  <a:lnTo>
                    <a:pt x="276" y="150"/>
                  </a:lnTo>
                  <a:lnTo>
                    <a:pt x="257" y="155"/>
                  </a:lnTo>
                  <a:lnTo>
                    <a:pt x="235" y="160"/>
                  </a:lnTo>
                  <a:lnTo>
                    <a:pt x="211" y="161"/>
                  </a:lnTo>
                  <a:lnTo>
                    <a:pt x="185" y="160"/>
                  </a:lnTo>
                  <a:lnTo>
                    <a:pt x="157" y="156"/>
                  </a:lnTo>
                  <a:lnTo>
                    <a:pt x="128" y="148"/>
                  </a:lnTo>
                  <a:lnTo>
                    <a:pt x="97" y="135"/>
                  </a:lnTo>
                  <a:lnTo>
                    <a:pt x="87" y="131"/>
                  </a:lnTo>
                  <a:lnTo>
                    <a:pt x="77" y="126"/>
                  </a:lnTo>
                  <a:lnTo>
                    <a:pt x="69" y="121"/>
                  </a:lnTo>
                  <a:lnTo>
                    <a:pt x="61" y="116"/>
                  </a:lnTo>
                  <a:lnTo>
                    <a:pt x="53" y="111"/>
                  </a:lnTo>
                  <a:lnTo>
                    <a:pt x="44" y="105"/>
                  </a:lnTo>
                  <a:lnTo>
                    <a:pt x="36" y="98"/>
                  </a:lnTo>
                  <a:lnTo>
                    <a:pt x="30" y="92"/>
                  </a:lnTo>
                  <a:lnTo>
                    <a:pt x="25" y="89"/>
                  </a:lnTo>
                  <a:lnTo>
                    <a:pt x="18" y="89"/>
                  </a:lnTo>
                  <a:lnTo>
                    <a:pt x="10" y="90"/>
                  </a:lnTo>
                  <a:lnTo>
                    <a:pt x="5" y="93"/>
                  </a:lnTo>
                  <a:lnTo>
                    <a:pt x="2" y="98"/>
                  </a:lnTo>
                  <a:lnTo>
                    <a:pt x="0" y="105"/>
                  </a:lnTo>
                  <a:lnTo>
                    <a:pt x="2" y="113"/>
                  </a:lnTo>
                  <a:lnTo>
                    <a:pt x="7" y="118"/>
                  </a:lnTo>
                  <a:lnTo>
                    <a:pt x="15" y="124"/>
                  </a:lnTo>
                  <a:lnTo>
                    <a:pt x="23" y="132"/>
                  </a:lnTo>
                  <a:lnTo>
                    <a:pt x="33" y="139"/>
                  </a:lnTo>
                  <a:lnTo>
                    <a:pt x="41" y="144"/>
                  </a:lnTo>
                  <a:lnTo>
                    <a:pt x="51" y="150"/>
                  </a:lnTo>
                  <a:lnTo>
                    <a:pt x="61" y="156"/>
                  </a:lnTo>
                  <a:lnTo>
                    <a:pt x="71" y="161"/>
                  </a:lnTo>
                  <a:lnTo>
                    <a:pt x="82" y="166"/>
                  </a:lnTo>
                  <a:lnTo>
                    <a:pt x="118" y="181"/>
                  </a:lnTo>
                  <a:lnTo>
                    <a:pt x="152" y="189"/>
                  </a:lnTo>
                  <a:lnTo>
                    <a:pt x="183" y="194"/>
                  </a:lnTo>
                  <a:lnTo>
                    <a:pt x="213" y="195"/>
                  </a:lnTo>
                  <a:lnTo>
                    <a:pt x="240" y="194"/>
                  </a:lnTo>
                  <a:lnTo>
                    <a:pt x="265" y="189"/>
                  </a:lnTo>
                  <a:lnTo>
                    <a:pt x="286" y="182"/>
                  </a:lnTo>
                  <a:lnTo>
                    <a:pt x="306" y="174"/>
                  </a:lnTo>
                  <a:lnTo>
                    <a:pt x="329" y="163"/>
                  </a:lnTo>
                  <a:lnTo>
                    <a:pt x="350" y="148"/>
                  </a:lnTo>
                  <a:lnTo>
                    <a:pt x="371" y="131"/>
                  </a:lnTo>
                  <a:lnTo>
                    <a:pt x="389" y="113"/>
                  </a:lnTo>
                  <a:lnTo>
                    <a:pt x="405" y="92"/>
                  </a:lnTo>
                  <a:lnTo>
                    <a:pt x="418" y="71"/>
                  </a:lnTo>
                  <a:lnTo>
                    <a:pt x="430" y="47"/>
                  </a:lnTo>
                  <a:lnTo>
                    <a:pt x="440" y="22"/>
                  </a:lnTo>
                  <a:lnTo>
                    <a:pt x="441" y="16"/>
                  </a:lnTo>
                  <a:lnTo>
                    <a:pt x="440" y="9"/>
                  </a:lnTo>
                  <a:lnTo>
                    <a:pt x="435" y="5"/>
                  </a:lnTo>
                  <a:lnTo>
                    <a:pt x="430" y="1"/>
                  </a:lnTo>
                  <a:lnTo>
                    <a:pt x="423" y="0"/>
                  </a:lnTo>
                  <a:lnTo>
                    <a:pt x="417" y="1"/>
                  </a:lnTo>
                  <a:lnTo>
                    <a:pt x="412" y="6"/>
                  </a:lnTo>
                  <a:lnTo>
                    <a:pt x="409" y="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54" name="Freeform 30"/>
            <p:cNvSpPr>
              <a:spLocks noChangeAspect="1"/>
            </p:cNvSpPr>
            <p:nvPr/>
          </p:nvSpPr>
          <p:spPr bwMode="auto">
            <a:xfrm>
              <a:off x="5076" y="341"/>
              <a:ext cx="128" cy="124"/>
            </a:xfrm>
            <a:custGeom>
              <a:avLst/>
              <a:gdLst>
                <a:gd name="T0" fmla="*/ 36 w 291"/>
                <a:gd name="T1" fmla="*/ 66 h 281"/>
                <a:gd name="T2" fmla="*/ 21 w 291"/>
                <a:gd name="T3" fmla="*/ 89 h 281"/>
                <a:gd name="T4" fmla="*/ 11 w 291"/>
                <a:gd name="T5" fmla="*/ 111 h 281"/>
                <a:gd name="T6" fmla="*/ 3 w 291"/>
                <a:gd name="T7" fmla="*/ 137 h 281"/>
                <a:gd name="T8" fmla="*/ 0 w 291"/>
                <a:gd name="T9" fmla="*/ 163 h 281"/>
                <a:gd name="T10" fmla="*/ 0 w 291"/>
                <a:gd name="T11" fmla="*/ 189 h 281"/>
                <a:gd name="T12" fmla="*/ 7 w 291"/>
                <a:gd name="T13" fmla="*/ 212 h 281"/>
                <a:gd name="T14" fmla="*/ 20 w 291"/>
                <a:gd name="T15" fmla="*/ 234 h 281"/>
                <a:gd name="T16" fmla="*/ 38 w 291"/>
                <a:gd name="T17" fmla="*/ 254 h 281"/>
                <a:gd name="T18" fmla="*/ 57 w 291"/>
                <a:gd name="T19" fmla="*/ 267 h 281"/>
                <a:gd name="T20" fmla="*/ 78 w 291"/>
                <a:gd name="T21" fmla="*/ 275 h 281"/>
                <a:gd name="T22" fmla="*/ 100 w 291"/>
                <a:gd name="T23" fmla="*/ 279 h 281"/>
                <a:gd name="T24" fmla="*/ 124 w 291"/>
                <a:gd name="T25" fmla="*/ 281 h 281"/>
                <a:gd name="T26" fmla="*/ 147 w 291"/>
                <a:gd name="T27" fmla="*/ 279 h 281"/>
                <a:gd name="T28" fmla="*/ 170 w 291"/>
                <a:gd name="T29" fmla="*/ 275 h 281"/>
                <a:gd name="T30" fmla="*/ 193 w 291"/>
                <a:gd name="T31" fmla="*/ 267 h 281"/>
                <a:gd name="T32" fmla="*/ 212 w 291"/>
                <a:gd name="T33" fmla="*/ 257 h 281"/>
                <a:gd name="T34" fmla="*/ 237 w 291"/>
                <a:gd name="T35" fmla="*/ 237 h 281"/>
                <a:gd name="T36" fmla="*/ 258 w 291"/>
                <a:gd name="T37" fmla="*/ 213 h 281"/>
                <a:gd name="T38" fmla="*/ 274 w 291"/>
                <a:gd name="T39" fmla="*/ 184 h 281"/>
                <a:gd name="T40" fmla="*/ 286 w 291"/>
                <a:gd name="T41" fmla="*/ 152 h 281"/>
                <a:gd name="T42" fmla="*/ 291 w 291"/>
                <a:gd name="T43" fmla="*/ 118 h 281"/>
                <a:gd name="T44" fmla="*/ 289 w 291"/>
                <a:gd name="T45" fmla="*/ 85 h 281"/>
                <a:gd name="T46" fmla="*/ 279 w 291"/>
                <a:gd name="T47" fmla="*/ 56 h 281"/>
                <a:gd name="T48" fmla="*/ 260 w 291"/>
                <a:gd name="T49" fmla="*/ 31 h 281"/>
                <a:gd name="T50" fmla="*/ 234 w 291"/>
                <a:gd name="T51" fmla="*/ 13 h 281"/>
                <a:gd name="T52" fmla="*/ 206 w 291"/>
                <a:gd name="T53" fmla="*/ 3 h 281"/>
                <a:gd name="T54" fmla="*/ 175 w 291"/>
                <a:gd name="T55" fmla="*/ 0 h 281"/>
                <a:gd name="T56" fmla="*/ 142 w 291"/>
                <a:gd name="T57" fmla="*/ 3 h 281"/>
                <a:gd name="T58" fmla="*/ 111 w 291"/>
                <a:gd name="T59" fmla="*/ 13 h 281"/>
                <a:gd name="T60" fmla="*/ 82 w 291"/>
                <a:gd name="T61" fmla="*/ 26 h 281"/>
                <a:gd name="T62" fmla="*/ 57 w 291"/>
                <a:gd name="T63" fmla="*/ 45 h 281"/>
                <a:gd name="T64" fmla="*/ 36 w 291"/>
                <a:gd name="T65" fmla="*/ 6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1" h="281">
                  <a:moveTo>
                    <a:pt x="36" y="66"/>
                  </a:moveTo>
                  <a:lnTo>
                    <a:pt x="21" y="89"/>
                  </a:lnTo>
                  <a:lnTo>
                    <a:pt x="11" y="111"/>
                  </a:lnTo>
                  <a:lnTo>
                    <a:pt x="3" y="137"/>
                  </a:lnTo>
                  <a:lnTo>
                    <a:pt x="0" y="163"/>
                  </a:lnTo>
                  <a:lnTo>
                    <a:pt x="0" y="189"/>
                  </a:lnTo>
                  <a:lnTo>
                    <a:pt x="7" y="212"/>
                  </a:lnTo>
                  <a:lnTo>
                    <a:pt x="20" y="234"/>
                  </a:lnTo>
                  <a:lnTo>
                    <a:pt x="38" y="254"/>
                  </a:lnTo>
                  <a:lnTo>
                    <a:pt x="57" y="267"/>
                  </a:lnTo>
                  <a:lnTo>
                    <a:pt x="78" y="275"/>
                  </a:lnTo>
                  <a:lnTo>
                    <a:pt x="100" y="279"/>
                  </a:lnTo>
                  <a:lnTo>
                    <a:pt x="124" y="281"/>
                  </a:lnTo>
                  <a:lnTo>
                    <a:pt x="147" y="279"/>
                  </a:lnTo>
                  <a:lnTo>
                    <a:pt x="170" y="275"/>
                  </a:lnTo>
                  <a:lnTo>
                    <a:pt x="193" y="267"/>
                  </a:lnTo>
                  <a:lnTo>
                    <a:pt x="212" y="257"/>
                  </a:lnTo>
                  <a:lnTo>
                    <a:pt x="237" y="237"/>
                  </a:lnTo>
                  <a:lnTo>
                    <a:pt x="258" y="213"/>
                  </a:lnTo>
                  <a:lnTo>
                    <a:pt x="274" y="184"/>
                  </a:lnTo>
                  <a:lnTo>
                    <a:pt x="286" y="152"/>
                  </a:lnTo>
                  <a:lnTo>
                    <a:pt x="291" y="118"/>
                  </a:lnTo>
                  <a:lnTo>
                    <a:pt x="289" y="85"/>
                  </a:lnTo>
                  <a:lnTo>
                    <a:pt x="279" y="56"/>
                  </a:lnTo>
                  <a:lnTo>
                    <a:pt x="260" y="31"/>
                  </a:lnTo>
                  <a:lnTo>
                    <a:pt x="234" y="13"/>
                  </a:lnTo>
                  <a:lnTo>
                    <a:pt x="206" y="3"/>
                  </a:lnTo>
                  <a:lnTo>
                    <a:pt x="175" y="0"/>
                  </a:lnTo>
                  <a:lnTo>
                    <a:pt x="142" y="3"/>
                  </a:lnTo>
                  <a:lnTo>
                    <a:pt x="111" y="13"/>
                  </a:lnTo>
                  <a:lnTo>
                    <a:pt x="82" y="26"/>
                  </a:lnTo>
                  <a:lnTo>
                    <a:pt x="57" y="45"/>
                  </a:lnTo>
                  <a:lnTo>
                    <a:pt x="36"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26655" name="Freeform 31"/>
            <p:cNvSpPr>
              <a:spLocks noChangeAspect="1" noEditPoints="1"/>
            </p:cNvSpPr>
            <p:nvPr/>
          </p:nvSpPr>
          <p:spPr bwMode="auto">
            <a:xfrm>
              <a:off x="5103" y="368"/>
              <a:ext cx="61" cy="63"/>
            </a:xfrm>
            <a:custGeom>
              <a:avLst/>
              <a:gdLst>
                <a:gd name="T0" fmla="*/ 20 w 138"/>
                <a:gd name="T1" fmla="*/ 30 h 141"/>
                <a:gd name="T2" fmla="*/ 12 w 138"/>
                <a:gd name="T3" fmla="*/ 41 h 141"/>
                <a:gd name="T4" fmla="*/ 5 w 138"/>
                <a:gd name="T5" fmla="*/ 52 h 141"/>
                <a:gd name="T6" fmla="*/ 2 w 138"/>
                <a:gd name="T7" fmla="*/ 65 h 141"/>
                <a:gd name="T8" fmla="*/ 0 w 138"/>
                <a:gd name="T9" fmla="*/ 78 h 141"/>
                <a:gd name="T10" fmla="*/ 2 w 138"/>
                <a:gd name="T11" fmla="*/ 91 h 141"/>
                <a:gd name="T12" fmla="*/ 5 w 138"/>
                <a:gd name="T13" fmla="*/ 104 h 141"/>
                <a:gd name="T14" fmla="*/ 14 w 138"/>
                <a:gd name="T15" fmla="*/ 115 h 141"/>
                <a:gd name="T16" fmla="*/ 23 w 138"/>
                <a:gd name="T17" fmla="*/ 125 h 141"/>
                <a:gd name="T18" fmla="*/ 30 w 138"/>
                <a:gd name="T19" fmla="*/ 130 h 141"/>
                <a:gd name="T20" fmla="*/ 38 w 138"/>
                <a:gd name="T21" fmla="*/ 135 h 141"/>
                <a:gd name="T22" fmla="*/ 45 w 138"/>
                <a:gd name="T23" fmla="*/ 138 h 141"/>
                <a:gd name="T24" fmla="*/ 53 w 138"/>
                <a:gd name="T25" fmla="*/ 140 h 141"/>
                <a:gd name="T26" fmla="*/ 59 w 138"/>
                <a:gd name="T27" fmla="*/ 141 h 141"/>
                <a:gd name="T28" fmla="*/ 67 w 138"/>
                <a:gd name="T29" fmla="*/ 140 h 141"/>
                <a:gd name="T30" fmla="*/ 76 w 138"/>
                <a:gd name="T31" fmla="*/ 140 h 141"/>
                <a:gd name="T32" fmla="*/ 84 w 138"/>
                <a:gd name="T33" fmla="*/ 136 h 141"/>
                <a:gd name="T34" fmla="*/ 94 w 138"/>
                <a:gd name="T35" fmla="*/ 131 h 141"/>
                <a:gd name="T36" fmla="*/ 102 w 138"/>
                <a:gd name="T37" fmla="*/ 127 h 141"/>
                <a:gd name="T38" fmla="*/ 112 w 138"/>
                <a:gd name="T39" fmla="*/ 118 h 141"/>
                <a:gd name="T40" fmla="*/ 118 w 138"/>
                <a:gd name="T41" fmla="*/ 110 h 141"/>
                <a:gd name="T42" fmla="*/ 125 w 138"/>
                <a:gd name="T43" fmla="*/ 102 h 141"/>
                <a:gd name="T44" fmla="*/ 131 w 138"/>
                <a:gd name="T45" fmla="*/ 93 h 141"/>
                <a:gd name="T46" fmla="*/ 134 w 138"/>
                <a:gd name="T47" fmla="*/ 83 h 141"/>
                <a:gd name="T48" fmla="*/ 138 w 138"/>
                <a:gd name="T49" fmla="*/ 72 h 141"/>
                <a:gd name="T50" fmla="*/ 138 w 138"/>
                <a:gd name="T51" fmla="*/ 55 h 141"/>
                <a:gd name="T52" fmla="*/ 134 w 138"/>
                <a:gd name="T53" fmla="*/ 41 h 141"/>
                <a:gd name="T54" fmla="*/ 126 w 138"/>
                <a:gd name="T55" fmla="*/ 26 h 141"/>
                <a:gd name="T56" fmla="*/ 115 w 138"/>
                <a:gd name="T57" fmla="*/ 15 h 141"/>
                <a:gd name="T58" fmla="*/ 102 w 138"/>
                <a:gd name="T59" fmla="*/ 7 h 141"/>
                <a:gd name="T60" fmla="*/ 89 w 138"/>
                <a:gd name="T61" fmla="*/ 2 h 141"/>
                <a:gd name="T62" fmla="*/ 77 w 138"/>
                <a:gd name="T63" fmla="*/ 0 h 141"/>
                <a:gd name="T64" fmla="*/ 64 w 138"/>
                <a:gd name="T65" fmla="*/ 2 h 141"/>
                <a:gd name="T66" fmla="*/ 51 w 138"/>
                <a:gd name="T67" fmla="*/ 5 h 141"/>
                <a:gd name="T68" fmla="*/ 40 w 138"/>
                <a:gd name="T69" fmla="*/ 12 h 141"/>
                <a:gd name="T70" fmla="*/ 30 w 138"/>
                <a:gd name="T71" fmla="*/ 20 h 141"/>
                <a:gd name="T72" fmla="*/ 20 w 138"/>
                <a:gd name="T73" fmla="*/ 30 h 141"/>
                <a:gd name="T74" fmla="*/ 45 w 138"/>
                <a:gd name="T75" fmla="*/ 99 h 141"/>
                <a:gd name="T76" fmla="*/ 45 w 138"/>
                <a:gd name="T77" fmla="*/ 99 h 141"/>
                <a:gd name="T78" fmla="*/ 35 w 138"/>
                <a:gd name="T79" fmla="*/ 86 h 141"/>
                <a:gd name="T80" fmla="*/ 35 w 138"/>
                <a:gd name="T81" fmla="*/ 72 h 141"/>
                <a:gd name="T82" fmla="*/ 40 w 138"/>
                <a:gd name="T83" fmla="*/ 60 h 141"/>
                <a:gd name="T84" fmla="*/ 46 w 138"/>
                <a:gd name="T85" fmla="*/ 51 h 141"/>
                <a:gd name="T86" fmla="*/ 51 w 138"/>
                <a:gd name="T87" fmla="*/ 46 h 141"/>
                <a:gd name="T88" fmla="*/ 63 w 138"/>
                <a:gd name="T89" fmla="*/ 38 h 141"/>
                <a:gd name="T90" fmla="*/ 77 w 138"/>
                <a:gd name="T91" fmla="*/ 34 h 141"/>
                <a:gd name="T92" fmla="*/ 94 w 138"/>
                <a:gd name="T93" fmla="*/ 41 h 141"/>
                <a:gd name="T94" fmla="*/ 98 w 138"/>
                <a:gd name="T95" fmla="*/ 46 h 141"/>
                <a:gd name="T96" fmla="*/ 102 w 138"/>
                <a:gd name="T97" fmla="*/ 52 h 141"/>
                <a:gd name="T98" fmla="*/ 103 w 138"/>
                <a:gd name="T99" fmla="*/ 60 h 141"/>
                <a:gd name="T100" fmla="*/ 103 w 138"/>
                <a:gd name="T101" fmla="*/ 68 h 141"/>
                <a:gd name="T102" fmla="*/ 98 w 138"/>
                <a:gd name="T103" fmla="*/ 80 h 141"/>
                <a:gd name="T104" fmla="*/ 92 w 138"/>
                <a:gd name="T105" fmla="*/ 89 h 141"/>
                <a:gd name="T106" fmla="*/ 82 w 138"/>
                <a:gd name="T107" fmla="*/ 99 h 141"/>
                <a:gd name="T108" fmla="*/ 72 w 138"/>
                <a:gd name="T109" fmla="*/ 106 h 141"/>
                <a:gd name="T110" fmla="*/ 66 w 138"/>
                <a:gd name="T111" fmla="*/ 107 h 141"/>
                <a:gd name="T112" fmla="*/ 58 w 138"/>
                <a:gd name="T113" fmla="*/ 107 h 141"/>
                <a:gd name="T114" fmla="*/ 51 w 138"/>
                <a:gd name="T115" fmla="*/ 104 h 141"/>
                <a:gd name="T116" fmla="*/ 45 w 138"/>
                <a:gd name="T117" fmla="*/ 99 h 141"/>
                <a:gd name="T118" fmla="*/ 23 w 138"/>
                <a:gd name="T119" fmla="*/ 125 h 141"/>
                <a:gd name="T120" fmla="*/ 23 w 138"/>
                <a:gd name="T121" fmla="*/ 125 h 141"/>
                <a:gd name="T122" fmla="*/ 23 w 138"/>
                <a:gd name="T123"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 h="141">
                  <a:moveTo>
                    <a:pt x="20" y="30"/>
                  </a:moveTo>
                  <a:lnTo>
                    <a:pt x="12" y="41"/>
                  </a:lnTo>
                  <a:lnTo>
                    <a:pt x="5" y="52"/>
                  </a:lnTo>
                  <a:lnTo>
                    <a:pt x="2" y="65"/>
                  </a:lnTo>
                  <a:lnTo>
                    <a:pt x="0" y="78"/>
                  </a:lnTo>
                  <a:lnTo>
                    <a:pt x="2" y="91"/>
                  </a:lnTo>
                  <a:lnTo>
                    <a:pt x="5" y="104"/>
                  </a:lnTo>
                  <a:lnTo>
                    <a:pt x="14" y="115"/>
                  </a:lnTo>
                  <a:lnTo>
                    <a:pt x="23" y="125"/>
                  </a:lnTo>
                  <a:lnTo>
                    <a:pt x="30" y="130"/>
                  </a:lnTo>
                  <a:lnTo>
                    <a:pt x="38" y="135"/>
                  </a:lnTo>
                  <a:lnTo>
                    <a:pt x="45" y="138"/>
                  </a:lnTo>
                  <a:lnTo>
                    <a:pt x="53" y="140"/>
                  </a:lnTo>
                  <a:lnTo>
                    <a:pt x="59" y="141"/>
                  </a:lnTo>
                  <a:lnTo>
                    <a:pt x="67" y="140"/>
                  </a:lnTo>
                  <a:lnTo>
                    <a:pt x="76" y="140"/>
                  </a:lnTo>
                  <a:lnTo>
                    <a:pt x="84" y="136"/>
                  </a:lnTo>
                  <a:lnTo>
                    <a:pt x="94" y="131"/>
                  </a:lnTo>
                  <a:lnTo>
                    <a:pt x="102" y="127"/>
                  </a:lnTo>
                  <a:lnTo>
                    <a:pt x="112" y="118"/>
                  </a:lnTo>
                  <a:lnTo>
                    <a:pt x="118" y="110"/>
                  </a:lnTo>
                  <a:lnTo>
                    <a:pt x="125" y="102"/>
                  </a:lnTo>
                  <a:lnTo>
                    <a:pt x="131" y="93"/>
                  </a:lnTo>
                  <a:lnTo>
                    <a:pt x="134" y="83"/>
                  </a:lnTo>
                  <a:lnTo>
                    <a:pt x="138" y="72"/>
                  </a:lnTo>
                  <a:lnTo>
                    <a:pt x="138" y="55"/>
                  </a:lnTo>
                  <a:lnTo>
                    <a:pt x="134" y="41"/>
                  </a:lnTo>
                  <a:lnTo>
                    <a:pt x="126" y="26"/>
                  </a:lnTo>
                  <a:lnTo>
                    <a:pt x="115" y="15"/>
                  </a:lnTo>
                  <a:lnTo>
                    <a:pt x="102" y="7"/>
                  </a:lnTo>
                  <a:lnTo>
                    <a:pt x="89" y="2"/>
                  </a:lnTo>
                  <a:lnTo>
                    <a:pt x="77" y="0"/>
                  </a:lnTo>
                  <a:lnTo>
                    <a:pt x="64" y="2"/>
                  </a:lnTo>
                  <a:lnTo>
                    <a:pt x="51" y="5"/>
                  </a:lnTo>
                  <a:lnTo>
                    <a:pt x="40" y="12"/>
                  </a:lnTo>
                  <a:lnTo>
                    <a:pt x="30" y="20"/>
                  </a:lnTo>
                  <a:lnTo>
                    <a:pt x="20" y="30"/>
                  </a:lnTo>
                  <a:close/>
                  <a:moveTo>
                    <a:pt x="45" y="99"/>
                  </a:moveTo>
                  <a:lnTo>
                    <a:pt x="45" y="99"/>
                  </a:lnTo>
                  <a:lnTo>
                    <a:pt x="35" y="86"/>
                  </a:lnTo>
                  <a:lnTo>
                    <a:pt x="35" y="72"/>
                  </a:lnTo>
                  <a:lnTo>
                    <a:pt x="40" y="60"/>
                  </a:lnTo>
                  <a:lnTo>
                    <a:pt x="46" y="51"/>
                  </a:lnTo>
                  <a:lnTo>
                    <a:pt x="51" y="46"/>
                  </a:lnTo>
                  <a:lnTo>
                    <a:pt x="63" y="38"/>
                  </a:lnTo>
                  <a:lnTo>
                    <a:pt x="77" y="34"/>
                  </a:lnTo>
                  <a:lnTo>
                    <a:pt x="94" y="41"/>
                  </a:lnTo>
                  <a:lnTo>
                    <a:pt x="98" y="46"/>
                  </a:lnTo>
                  <a:lnTo>
                    <a:pt x="102" y="52"/>
                  </a:lnTo>
                  <a:lnTo>
                    <a:pt x="103" y="60"/>
                  </a:lnTo>
                  <a:lnTo>
                    <a:pt x="103" y="68"/>
                  </a:lnTo>
                  <a:lnTo>
                    <a:pt x="98" y="80"/>
                  </a:lnTo>
                  <a:lnTo>
                    <a:pt x="92" y="89"/>
                  </a:lnTo>
                  <a:lnTo>
                    <a:pt x="82" y="99"/>
                  </a:lnTo>
                  <a:lnTo>
                    <a:pt x="72" y="106"/>
                  </a:lnTo>
                  <a:lnTo>
                    <a:pt x="66" y="107"/>
                  </a:lnTo>
                  <a:lnTo>
                    <a:pt x="58" y="107"/>
                  </a:lnTo>
                  <a:lnTo>
                    <a:pt x="51" y="104"/>
                  </a:lnTo>
                  <a:lnTo>
                    <a:pt x="45" y="99"/>
                  </a:lnTo>
                  <a:close/>
                  <a:moveTo>
                    <a:pt x="23" y="125"/>
                  </a:moveTo>
                  <a:lnTo>
                    <a:pt x="23" y="125"/>
                  </a:lnTo>
                  <a:lnTo>
                    <a:pt x="23" y="12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hdr="0" dt="0"/>
  <p:txStyles>
    <p:titleStyle>
      <a:lvl1pPr algn="l" rtl="0" fontAlgn="base">
        <a:spcBef>
          <a:spcPct val="0"/>
        </a:spcBef>
        <a:spcAft>
          <a:spcPct val="0"/>
        </a:spcAft>
        <a:defRPr sz="4400" kern="1200">
          <a:solidFill>
            <a:schemeClr val="accent2"/>
          </a:solidFill>
          <a:latin typeface="+mj-lt"/>
          <a:ea typeface="+mj-ea"/>
          <a:cs typeface="+mj-cs"/>
        </a:defRPr>
      </a:lvl1pPr>
      <a:lvl2pPr algn="l" rtl="0" fontAlgn="base">
        <a:spcBef>
          <a:spcPct val="0"/>
        </a:spcBef>
        <a:spcAft>
          <a:spcPct val="0"/>
        </a:spcAft>
        <a:defRPr sz="4400">
          <a:solidFill>
            <a:schemeClr val="accent2"/>
          </a:solidFill>
          <a:latin typeface="Comic Sans MS" panose="030F0702030302020204" pitchFamily="66" charset="0"/>
        </a:defRPr>
      </a:lvl2pPr>
      <a:lvl3pPr algn="l" rtl="0" fontAlgn="base">
        <a:spcBef>
          <a:spcPct val="0"/>
        </a:spcBef>
        <a:spcAft>
          <a:spcPct val="0"/>
        </a:spcAft>
        <a:defRPr sz="4400">
          <a:solidFill>
            <a:schemeClr val="accent2"/>
          </a:solidFill>
          <a:latin typeface="Comic Sans MS" panose="030F0702030302020204" pitchFamily="66" charset="0"/>
        </a:defRPr>
      </a:lvl3pPr>
      <a:lvl4pPr algn="l" rtl="0" fontAlgn="base">
        <a:spcBef>
          <a:spcPct val="0"/>
        </a:spcBef>
        <a:spcAft>
          <a:spcPct val="0"/>
        </a:spcAft>
        <a:defRPr sz="4400">
          <a:solidFill>
            <a:schemeClr val="accent2"/>
          </a:solidFill>
          <a:latin typeface="Comic Sans MS" panose="030F0702030302020204" pitchFamily="66" charset="0"/>
        </a:defRPr>
      </a:lvl4pPr>
      <a:lvl5pPr algn="l" rtl="0" fontAlgn="base">
        <a:spcBef>
          <a:spcPct val="0"/>
        </a:spcBef>
        <a:spcAft>
          <a:spcPct val="0"/>
        </a:spcAft>
        <a:defRPr sz="4400">
          <a:solidFill>
            <a:schemeClr val="accent2"/>
          </a:solidFill>
          <a:latin typeface="Comic Sans MS" panose="030F0702030302020204" pitchFamily="66" charset="0"/>
        </a:defRPr>
      </a:lvl5pPr>
      <a:lvl6pPr marL="457200" algn="l" rtl="0" fontAlgn="base">
        <a:spcBef>
          <a:spcPct val="0"/>
        </a:spcBef>
        <a:spcAft>
          <a:spcPct val="0"/>
        </a:spcAft>
        <a:defRPr sz="4400">
          <a:solidFill>
            <a:schemeClr val="accent2"/>
          </a:solidFill>
          <a:latin typeface="Comic Sans MS" panose="030F0702030302020204" pitchFamily="66" charset="0"/>
        </a:defRPr>
      </a:lvl6pPr>
      <a:lvl7pPr marL="914400" algn="l" rtl="0" fontAlgn="base">
        <a:spcBef>
          <a:spcPct val="0"/>
        </a:spcBef>
        <a:spcAft>
          <a:spcPct val="0"/>
        </a:spcAft>
        <a:defRPr sz="4400">
          <a:solidFill>
            <a:schemeClr val="accent2"/>
          </a:solidFill>
          <a:latin typeface="Comic Sans MS" panose="030F0702030302020204" pitchFamily="66" charset="0"/>
        </a:defRPr>
      </a:lvl7pPr>
      <a:lvl8pPr marL="1371600" algn="l" rtl="0" fontAlgn="base">
        <a:spcBef>
          <a:spcPct val="0"/>
        </a:spcBef>
        <a:spcAft>
          <a:spcPct val="0"/>
        </a:spcAft>
        <a:defRPr sz="4400">
          <a:solidFill>
            <a:schemeClr val="accent2"/>
          </a:solidFill>
          <a:latin typeface="Comic Sans MS" panose="030F0702030302020204" pitchFamily="66" charset="0"/>
        </a:defRPr>
      </a:lvl8pPr>
      <a:lvl9pPr marL="1828800" algn="l" rtl="0" fontAlgn="base">
        <a:spcBef>
          <a:spcPct val="0"/>
        </a:spcBef>
        <a:spcAft>
          <a:spcPct val="0"/>
        </a:spcAft>
        <a:defRPr sz="4400">
          <a:solidFill>
            <a:schemeClr val="accent2"/>
          </a:solidFill>
          <a:latin typeface="Comic Sans MS" panose="030F0702030302020204" pitchFamily="66" charset="0"/>
        </a:defRPr>
      </a:lvl9pPr>
    </p:titleStyle>
    <p:bodyStyle>
      <a:lvl1pPr marL="342900" indent="-342900" algn="l" rtl="0" fontAlgn="base">
        <a:spcBef>
          <a:spcPct val="20000"/>
        </a:spcBef>
        <a:spcAft>
          <a:spcPct val="0"/>
        </a:spcAft>
        <a:buChar char="•"/>
        <a:defRPr sz="3200" kern="1200">
          <a:solidFill>
            <a:schemeClr val="accent2"/>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400" kern="1200">
          <a:solidFill>
            <a:schemeClr val="accent2"/>
          </a:solidFill>
          <a:latin typeface="+mn-lt"/>
          <a:ea typeface="+mn-ea"/>
          <a:cs typeface="+mn-cs"/>
        </a:defRPr>
      </a:lvl3pPr>
      <a:lvl4pPr marL="1600200" indent="-228600" algn="l" rtl="0" fontAlgn="base">
        <a:spcBef>
          <a:spcPct val="20000"/>
        </a:spcBef>
        <a:spcAft>
          <a:spcPct val="0"/>
        </a:spcAft>
        <a:buChar char="–"/>
        <a:defRPr sz="2000" kern="1200">
          <a:solidFill>
            <a:schemeClr val="accent2"/>
          </a:solidFill>
          <a:latin typeface="+mn-lt"/>
          <a:ea typeface="+mn-ea"/>
          <a:cs typeface="+mn-cs"/>
        </a:defRPr>
      </a:lvl4pPr>
      <a:lvl5pPr marL="2057400" indent="-228600" algn="l" rtl="0" fontAlgn="base">
        <a:spcBef>
          <a:spcPct val="20000"/>
        </a:spcBef>
        <a:spcAft>
          <a:spcPct val="0"/>
        </a:spcAft>
        <a:buChar char="»"/>
        <a:defRPr sz="2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ctrTitle"/>
          </p:nvPr>
        </p:nvSpPr>
        <p:spPr/>
        <p:txBody>
          <a:bodyPr/>
          <a:lstStyle/>
          <a:p>
            <a:r>
              <a:rPr lang="nb-NO" altLang="nb-NO" sz="3600"/>
              <a:t>Hudplager i fiskeindustrien</a:t>
            </a:r>
          </a:p>
        </p:txBody>
      </p:sp>
      <p:sp>
        <p:nvSpPr>
          <p:cNvPr id="210947" name="Rectangle 3"/>
          <p:cNvSpPr>
            <a:spLocks noGrp="1" noChangeArrowheads="1"/>
          </p:cNvSpPr>
          <p:nvPr>
            <p:ph type="subTitle" idx="1"/>
          </p:nvPr>
        </p:nvSpPr>
        <p:spPr/>
        <p:txBody>
          <a:bodyPr/>
          <a:lstStyle/>
          <a:p>
            <a:pPr marL="360363" indent="-360363">
              <a:buFontTx/>
              <a:buChar char="•"/>
            </a:pPr>
            <a:r>
              <a:rPr lang="nb-NO" altLang="nb-NO" sz="2800"/>
              <a:t>Hudens funksjon</a:t>
            </a:r>
          </a:p>
          <a:p>
            <a:pPr marL="360363" indent="-360363">
              <a:buFontTx/>
              <a:buChar char="•"/>
            </a:pPr>
            <a:r>
              <a:rPr lang="nb-NO" altLang="nb-NO" sz="2800"/>
              <a:t>Hvordan oppstår hudplager</a:t>
            </a:r>
          </a:p>
          <a:p>
            <a:pPr marL="360363" indent="-360363">
              <a:buFontTx/>
              <a:buChar char="•"/>
            </a:pPr>
            <a:r>
              <a:rPr lang="nb-NO" altLang="nb-NO" sz="2800"/>
              <a:t>Hvilke plager er vanlige</a:t>
            </a:r>
          </a:p>
          <a:p>
            <a:pPr marL="360363" indent="-360363">
              <a:buFontTx/>
              <a:buChar char="•"/>
            </a:pPr>
            <a:r>
              <a:rPr lang="nb-NO" altLang="nb-NO" sz="2800"/>
              <a:t>Hvor begynner plagene</a:t>
            </a:r>
          </a:p>
          <a:p>
            <a:pPr marL="360363" indent="-360363">
              <a:buFontTx/>
              <a:buChar char="•"/>
            </a:pPr>
            <a:r>
              <a:rPr lang="nb-NO" altLang="nb-NO" sz="2800"/>
              <a:t>Hva er årsaken</a:t>
            </a:r>
          </a:p>
          <a:p>
            <a:pPr marL="360363" indent="-360363">
              <a:buFontTx/>
              <a:buChar char="•"/>
            </a:pPr>
            <a:r>
              <a:rPr lang="nb-NO" altLang="nb-NO" sz="2800"/>
              <a:t>Hvordan forebygge hudplager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B0FDEB83-EA12-4AE5-9CEC-6DD5EF7D4155}" type="slidenum">
              <a:rPr lang="nb-NO" altLang="nb-NO"/>
              <a:pPr/>
              <a:t>2</a:t>
            </a:fld>
            <a:endParaRPr lang="nb-NO" altLang="nb-NO"/>
          </a:p>
        </p:txBody>
      </p:sp>
      <p:sp>
        <p:nvSpPr>
          <p:cNvPr id="208898" name="Rectangle 2"/>
          <p:cNvSpPr>
            <a:spLocks noGrp="1" noChangeArrowheads="1"/>
          </p:cNvSpPr>
          <p:nvPr>
            <p:ph type="title"/>
          </p:nvPr>
        </p:nvSpPr>
        <p:spPr/>
        <p:txBody>
          <a:bodyPr/>
          <a:lstStyle/>
          <a:p>
            <a:r>
              <a:rPr lang="nb-NO" altLang="nb-NO" b="1"/>
              <a:t>Hudens funksjon</a:t>
            </a:r>
          </a:p>
        </p:txBody>
      </p:sp>
      <p:sp>
        <p:nvSpPr>
          <p:cNvPr id="208899" name="Rectangle 3"/>
          <p:cNvSpPr>
            <a:spLocks noGrp="1" noChangeArrowheads="1"/>
          </p:cNvSpPr>
          <p:nvPr>
            <p:ph type="body" sz="half" idx="1"/>
          </p:nvPr>
        </p:nvSpPr>
        <p:spPr/>
        <p:txBody>
          <a:bodyPr/>
          <a:lstStyle/>
          <a:p>
            <a:r>
              <a:rPr lang="nb-NO" altLang="nb-NO"/>
              <a:t>Beskytte mot skadelige påvirkninger</a:t>
            </a:r>
          </a:p>
          <a:p>
            <a:endParaRPr lang="nb-NO" altLang="nb-NO"/>
          </a:p>
          <a:p>
            <a:r>
              <a:rPr lang="nb-NO" altLang="nb-NO"/>
              <a:t>Forhindre vanntap fra kroppen</a:t>
            </a:r>
          </a:p>
        </p:txBody>
      </p:sp>
      <p:pic>
        <p:nvPicPr>
          <p:cNvPr id="208904" name="Picture 8" descr="skin"/>
          <p:cNvPicPr>
            <a:picLocks noChangeAspect="1" noChangeArrowheads="1"/>
          </p:cNvPicPr>
          <p:nvPr>
            <p:ph sz="half" idx="2"/>
          </p:nvPr>
        </p:nvPicPr>
        <p:blipFill>
          <a:blip r:embed="rId3">
            <a:clrChange>
              <a:clrFrom>
                <a:srgbClr val="99CCCC"/>
              </a:clrFrom>
              <a:clrTo>
                <a:srgbClr val="99CCCC">
                  <a:alpha val="0"/>
                </a:srgbClr>
              </a:clrTo>
            </a:clrChange>
            <a:extLst>
              <a:ext uri="{28A0092B-C50C-407E-A947-70E740481C1C}">
                <a14:useLocalDpi xmlns:a14="http://schemas.microsoft.com/office/drawing/2010/main" val="0"/>
              </a:ext>
            </a:extLst>
          </a:blip>
          <a:srcRect/>
          <a:stretch>
            <a:fillRect/>
          </a:stretch>
        </p:blipFill>
        <p:spPr>
          <a:xfrm>
            <a:off x="5049838" y="2576513"/>
            <a:ext cx="3200400" cy="2571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7B812AB0-5244-42C4-ADEF-5F3E1AFEA804}" type="slidenum">
              <a:rPr lang="nb-NO" altLang="nb-NO"/>
              <a:pPr/>
              <a:t>3</a:t>
            </a:fld>
            <a:endParaRPr lang="nb-NO" altLang="nb-NO"/>
          </a:p>
        </p:txBody>
      </p:sp>
      <p:sp>
        <p:nvSpPr>
          <p:cNvPr id="199682" name="Rectangle 2"/>
          <p:cNvSpPr>
            <a:spLocks noGrp="1" noChangeArrowheads="1"/>
          </p:cNvSpPr>
          <p:nvPr>
            <p:ph type="title"/>
          </p:nvPr>
        </p:nvSpPr>
        <p:spPr/>
        <p:txBody>
          <a:bodyPr/>
          <a:lstStyle/>
          <a:p>
            <a:r>
              <a:rPr lang="nb-NO" altLang="nb-NO" sz="4000" b="1"/>
              <a:t>Hvordan oppstår hudplager?</a:t>
            </a:r>
          </a:p>
        </p:txBody>
      </p:sp>
      <p:sp>
        <p:nvSpPr>
          <p:cNvPr id="199683" name="Rectangle 3"/>
          <p:cNvSpPr>
            <a:spLocks noGrp="1" noChangeArrowheads="1"/>
          </p:cNvSpPr>
          <p:nvPr>
            <p:ph type="body" sz="half" idx="1"/>
          </p:nvPr>
        </p:nvSpPr>
        <p:spPr>
          <a:xfrm>
            <a:off x="611188" y="1600200"/>
            <a:ext cx="4413250" cy="4525963"/>
          </a:xfrm>
        </p:spPr>
        <p:txBody>
          <a:bodyPr/>
          <a:lstStyle/>
          <a:p>
            <a:r>
              <a:rPr lang="nb-NO" altLang="nb-NO" sz="2800"/>
              <a:t>Hudbarrierens fettstoff forsvinner</a:t>
            </a:r>
          </a:p>
          <a:p>
            <a:endParaRPr lang="nb-NO" altLang="nb-NO" sz="2800"/>
          </a:p>
          <a:p>
            <a:r>
              <a:rPr lang="nb-NO" altLang="nb-NO" sz="2800"/>
              <a:t>Hudbarrieren når ikke å bli reparert før den belastes igjen</a:t>
            </a:r>
          </a:p>
          <a:p>
            <a:endParaRPr lang="nb-NO" altLang="nb-NO" sz="2800"/>
          </a:p>
          <a:p>
            <a:r>
              <a:rPr lang="nb-NO" altLang="nb-NO" sz="2800"/>
              <a:t>Kjemiske stoffer trenger inn i huden</a:t>
            </a:r>
          </a:p>
        </p:txBody>
      </p:sp>
      <p:pic>
        <p:nvPicPr>
          <p:cNvPr id="199685" name="Picture 5" descr="HåndeksemGSK"/>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rot="963831">
            <a:off x="5861050" y="2181225"/>
            <a:ext cx="2049463" cy="3221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unntekst 4"/>
          <p:cNvSpPr>
            <a:spLocks noGrp="1"/>
          </p:cNvSpPr>
          <p:nvPr>
            <p:ph type="ftr" sz="quarter" idx="10"/>
          </p:nvPr>
        </p:nvSpPr>
        <p:spPr/>
        <p:txBody>
          <a:bodyPr/>
          <a:lstStyle/>
          <a:p>
            <a:r>
              <a:rPr lang="nb-NO" altLang="nb-NO"/>
              <a:t>© 2005 Arbeids- og miljømedisinsk avdeling UNN HF</a:t>
            </a:r>
          </a:p>
        </p:txBody>
      </p:sp>
      <p:sp>
        <p:nvSpPr>
          <p:cNvPr id="7" name="Plassholder for lysbildenummer 5"/>
          <p:cNvSpPr>
            <a:spLocks noGrp="1"/>
          </p:cNvSpPr>
          <p:nvPr>
            <p:ph type="sldNum" sz="quarter" idx="11"/>
          </p:nvPr>
        </p:nvSpPr>
        <p:spPr/>
        <p:txBody>
          <a:bodyPr/>
          <a:lstStyle/>
          <a:p>
            <a:fld id="{C793E8BE-0F1A-453E-91EB-D22095C4D171}" type="slidenum">
              <a:rPr lang="nb-NO" altLang="nb-NO"/>
              <a:pPr/>
              <a:t>4</a:t>
            </a:fld>
            <a:endParaRPr lang="nb-NO" altLang="nb-NO"/>
          </a:p>
        </p:txBody>
      </p:sp>
      <p:sp>
        <p:nvSpPr>
          <p:cNvPr id="29698" name="Rectangle 2"/>
          <p:cNvSpPr>
            <a:spLocks noGrp="1" noChangeArrowheads="1"/>
          </p:cNvSpPr>
          <p:nvPr>
            <p:ph type="title"/>
          </p:nvPr>
        </p:nvSpPr>
        <p:spPr/>
        <p:txBody>
          <a:bodyPr/>
          <a:lstStyle/>
          <a:p>
            <a:r>
              <a:rPr lang="nb-NO" altLang="nb-NO" sz="4000" b="1"/>
              <a:t>Hvilke plager?</a:t>
            </a:r>
          </a:p>
        </p:txBody>
      </p:sp>
      <p:sp>
        <p:nvSpPr>
          <p:cNvPr id="29699" name="Rectangle 3"/>
          <p:cNvSpPr>
            <a:spLocks noGrp="1" noChangeArrowheads="1"/>
          </p:cNvSpPr>
          <p:nvPr>
            <p:ph type="body" sz="half" idx="1"/>
          </p:nvPr>
        </p:nvSpPr>
        <p:spPr/>
        <p:txBody>
          <a:bodyPr/>
          <a:lstStyle/>
          <a:p>
            <a:endParaRPr lang="nb-NO" altLang="nb-NO" sz="2400"/>
          </a:p>
          <a:p>
            <a:r>
              <a:rPr lang="nb-NO" altLang="nb-NO" sz="3600"/>
              <a:t>Tørr hud</a:t>
            </a:r>
          </a:p>
          <a:p>
            <a:r>
              <a:rPr lang="nb-NO" altLang="nb-NO" sz="3600"/>
              <a:t>Kløe</a:t>
            </a:r>
          </a:p>
          <a:p>
            <a:r>
              <a:rPr lang="nb-NO" altLang="nb-NO" sz="3600"/>
              <a:t>Rødhet og svie</a:t>
            </a:r>
          </a:p>
          <a:p>
            <a:r>
              <a:rPr lang="nb-NO" altLang="nb-NO" sz="3600"/>
              <a:t>Eksem</a:t>
            </a:r>
            <a:endParaRPr lang="nb-NO" altLang="nb-NO" sz="2800"/>
          </a:p>
        </p:txBody>
      </p:sp>
      <p:sp>
        <p:nvSpPr>
          <p:cNvPr id="29701" name="Rectangle 5"/>
          <p:cNvSpPr>
            <a:spLocks noChangeArrowheads="1"/>
          </p:cNvSpPr>
          <p:nvPr/>
        </p:nvSpPr>
        <p:spPr bwMode="auto">
          <a:xfrm>
            <a:off x="0" y="2505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b-NO"/>
          </a:p>
        </p:txBody>
      </p:sp>
      <p:pic>
        <p:nvPicPr>
          <p:cNvPr id="29713" name="Picture 17" descr="eksem redigert"/>
          <p:cNvPicPr>
            <a:picLocks noChangeAspect="1" noChangeArrowheads="1"/>
          </p:cNvPicPr>
          <p:nvPr>
            <p:ph sz="half" idx="2"/>
          </p:nvPr>
        </p:nvPicPr>
        <p:blipFill>
          <a:blip r:embed="rId3">
            <a:clrChange>
              <a:clrFrom>
                <a:srgbClr val="FFFFCC"/>
              </a:clrFrom>
              <a:clrTo>
                <a:srgbClr val="FFFFCC">
                  <a:alpha val="0"/>
                </a:srgbClr>
              </a:clrTo>
            </a:clrChange>
            <a:extLst>
              <a:ext uri="{28A0092B-C50C-407E-A947-70E740481C1C}">
                <a14:useLocalDpi xmlns:a14="http://schemas.microsoft.com/office/drawing/2010/main" val="0"/>
              </a:ext>
            </a:extLst>
          </a:blip>
          <a:srcRect/>
          <a:stretch>
            <a:fillRect/>
          </a:stretch>
        </p:blipFill>
        <p:spPr>
          <a:xfrm>
            <a:off x="5076825" y="2297113"/>
            <a:ext cx="2525713" cy="2513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0"/>
          </p:nvPr>
        </p:nvSpPr>
        <p:spPr/>
        <p:txBody>
          <a:bodyPr/>
          <a:lstStyle/>
          <a:p>
            <a:r>
              <a:rPr lang="nb-NO" altLang="nb-NO"/>
              <a:t>© 2005 Arbeids- og miljømedisinsk avdeling UNN HF</a:t>
            </a:r>
          </a:p>
        </p:txBody>
      </p:sp>
      <p:sp>
        <p:nvSpPr>
          <p:cNvPr id="5" name="Plassholder for lysbildenummer 4"/>
          <p:cNvSpPr>
            <a:spLocks noGrp="1"/>
          </p:cNvSpPr>
          <p:nvPr>
            <p:ph type="sldNum" sz="quarter" idx="11"/>
          </p:nvPr>
        </p:nvSpPr>
        <p:spPr/>
        <p:txBody>
          <a:bodyPr/>
          <a:lstStyle/>
          <a:p>
            <a:fld id="{CA7C33CF-5965-4D6E-A85A-A9E9BD187D1A}" type="slidenum">
              <a:rPr lang="nb-NO" altLang="nb-NO"/>
              <a:pPr/>
              <a:t>5</a:t>
            </a:fld>
            <a:endParaRPr lang="nb-NO" altLang="nb-NO"/>
          </a:p>
        </p:txBody>
      </p:sp>
      <p:sp>
        <p:nvSpPr>
          <p:cNvPr id="196610" name="Rectangle 2"/>
          <p:cNvSpPr>
            <a:spLocks noGrp="1" noChangeArrowheads="1"/>
          </p:cNvSpPr>
          <p:nvPr>
            <p:ph type="title"/>
          </p:nvPr>
        </p:nvSpPr>
        <p:spPr/>
        <p:txBody>
          <a:bodyPr/>
          <a:lstStyle/>
          <a:p>
            <a:r>
              <a:rPr lang="nb-NO" altLang="nb-NO" b="1"/>
              <a:t>Hvor oppstår plagene?</a:t>
            </a:r>
          </a:p>
        </p:txBody>
      </p:sp>
      <p:sp>
        <p:nvSpPr>
          <p:cNvPr id="196611" name="Rectangle 3"/>
          <p:cNvSpPr>
            <a:spLocks noGrp="1" noChangeArrowheads="1"/>
          </p:cNvSpPr>
          <p:nvPr>
            <p:ph type="body" idx="1"/>
          </p:nvPr>
        </p:nvSpPr>
        <p:spPr/>
        <p:txBody>
          <a:bodyPr/>
          <a:lstStyle/>
          <a:p>
            <a:endParaRPr lang="nb-NO" altLang="nb-NO"/>
          </a:p>
          <a:p>
            <a:r>
              <a:rPr lang="nb-NO" altLang="nb-NO" sz="4400"/>
              <a:t>Hender</a:t>
            </a:r>
          </a:p>
          <a:p>
            <a:r>
              <a:rPr lang="nb-NO" altLang="nb-NO" sz="4400"/>
              <a:t>Ansikt</a:t>
            </a:r>
          </a:p>
          <a:p>
            <a:r>
              <a:rPr lang="nb-NO" altLang="nb-NO" sz="4400"/>
              <a:t>Underarmer</a:t>
            </a:r>
            <a:endParaRPr lang="nb-NO" altLang="nb-NO"/>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B9E447B3-6C3E-4953-85D2-E28952E2AD3B}" type="slidenum">
              <a:rPr lang="nb-NO" altLang="nb-NO"/>
              <a:pPr/>
              <a:t>6</a:t>
            </a:fld>
            <a:endParaRPr lang="nb-NO" altLang="nb-NO"/>
          </a:p>
        </p:txBody>
      </p:sp>
      <p:sp>
        <p:nvSpPr>
          <p:cNvPr id="198658" name="Rectangle 2"/>
          <p:cNvSpPr>
            <a:spLocks noGrp="1" noChangeArrowheads="1"/>
          </p:cNvSpPr>
          <p:nvPr>
            <p:ph type="title"/>
          </p:nvPr>
        </p:nvSpPr>
        <p:spPr/>
        <p:txBody>
          <a:bodyPr/>
          <a:lstStyle/>
          <a:p>
            <a:r>
              <a:rPr lang="nb-NO" altLang="nb-NO" b="1"/>
              <a:t>Årsaker</a:t>
            </a:r>
          </a:p>
        </p:txBody>
      </p:sp>
      <p:sp>
        <p:nvSpPr>
          <p:cNvPr id="198659" name="Rectangle 3"/>
          <p:cNvSpPr>
            <a:spLocks noGrp="1" noChangeArrowheads="1"/>
          </p:cNvSpPr>
          <p:nvPr>
            <p:ph type="body" sz="half" idx="1"/>
          </p:nvPr>
        </p:nvSpPr>
        <p:spPr/>
        <p:txBody>
          <a:bodyPr/>
          <a:lstStyle/>
          <a:p>
            <a:endParaRPr lang="nb-NO" altLang="nb-NO" sz="2800"/>
          </a:p>
          <a:p>
            <a:r>
              <a:rPr lang="nb-NO" altLang="nb-NO" sz="2800"/>
              <a:t>Fisk og fiskesø</a:t>
            </a:r>
          </a:p>
          <a:p>
            <a:r>
              <a:rPr lang="nb-NO" altLang="nb-NO" sz="2800"/>
              <a:t>Vann og prosessvann</a:t>
            </a:r>
          </a:p>
          <a:p>
            <a:r>
              <a:rPr lang="nb-NO" altLang="nb-NO" sz="2800"/>
              <a:t>Desinfeksjonsmidler</a:t>
            </a:r>
          </a:p>
          <a:p>
            <a:r>
              <a:rPr lang="nb-NO" altLang="nb-NO" sz="2800"/>
              <a:t>Salt</a:t>
            </a:r>
          </a:p>
          <a:p>
            <a:r>
              <a:rPr lang="nb-NO" altLang="nb-NO" sz="2800"/>
              <a:t>Hansker</a:t>
            </a:r>
          </a:p>
        </p:txBody>
      </p:sp>
      <p:pic>
        <p:nvPicPr>
          <p:cNvPr id="198663" name="Picture 7" descr="fisk_torsk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2413" y="2244725"/>
            <a:ext cx="3281362" cy="2519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2"/>
          <p:cNvSpPr>
            <a:spLocks noGrp="1"/>
          </p:cNvSpPr>
          <p:nvPr>
            <p:ph type="ftr" sz="quarter" idx="10"/>
          </p:nvPr>
        </p:nvSpPr>
        <p:spPr/>
        <p:txBody>
          <a:bodyPr/>
          <a:lstStyle/>
          <a:p>
            <a:r>
              <a:rPr lang="nb-NO" altLang="nb-NO"/>
              <a:t>© 2005 Arbeids- og miljømedisinsk avdeling UNN HF</a:t>
            </a:r>
          </a:p>
        </p:txBody>
      </p:sp>
      <p:sp>
        <p:nvSpPr>
          <p:cNvPr id="5" name="Plassholder for lysbildenummer 3"/>
          <p:cNvSpPr>
            <a:spLocks noGrp="1"/>
          </p:cNvSpPr>
          <p:nvPr>
            <p:ph type="sldNum" sz="quarter" idx="11"/>
          </p:nvPr>
        </p:nvSpPr>
        <p:spPr/>
        <p:txBody>
          <a:bodyPr/>
          <a:lstStyle/>
          <a:p>
            <a:fld id="{8282FFB2-7C60-4F0D-9943-AB4A6C3314FD}" type="slidenum">
              <a:rPr lang="nb-NO" altLang="nb-NO"/>
              <a:pPr/>
              <a:t>7</a:t>
            </a:fld>
            <a:endParaRPr lang="nb-NO" altLang="nb-NO"/>
          </a:p>
        </p:txBody>
      </p:sp>
      <p:sp>
        <p:nvSpPr>
          <p:cNvPr id="191494" name="Rectangle 6"/>
          <p:cNvSpPr>
            <a:spLocks noChangeArrowheads="1"/>
          </p:cNvSpPr>
          <p:nvPr/>
        </p:nvSpPr>
        <p:spPr bwMode="auto">
          <a:xfrm>
            <a:off x="611188" y="1600200"/>
            <a:ext cx="80025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buChar char="•"/>
              <a:defRPr sz="3200">
                <a:solidFill>
                  <a:schemeClr val="accent2"/>
                </a:solidFill>
                <a:latin typeface="Comic Sans MS" panose="030F0702030302020204" pitchFamily="66" charset="0"/>
              </a:defRPr>
            </a:lvl1pPr>
            <a:lvl2pPr marL="742950" indent="-285750">
              <a:buChar char="–"/>
              <a:defRPr sz="2800">
                <a:solidFill>
                  <a:schemeClr val="accent2"/>
                </a:solidFill>
                <a:latin typeface="Comic Sans MS" panose="030F0702030302020204" pitchFamily="66" charset="0"/>
              </a:defRPr>
            </a:lvl2pPr>
            <a:lvl3pPr marL="1143000" indent="-228600">
              <a:buChar char="•"/>
              <a:defRPr sz="2400">
                <a:solidFill>
                  <a:schemeClr val="accent2"/>
                </a:solidFill>
                <a:latin typeface="Comic Sans MS" panose="030F0702030302020204" pitchFamily="66" charset="0"/>
              </a:defRPr>
            </a:lvl3pPr>
            <a:lvl4pPr marL="1600200" indent="-228600">
              <a:buChar char="–"/>
              <a:defRPr sz="2000">
                <a:solidFill>
                  <a:schemeClr val="accent2"/>
                </a:solidFill>
                <a:latin typeface="Comic Sans MS" panose="030F0702030302020204" pitchFamily="66" charset="0"/>
              </a:defRPr>
            </a:lvl4pPr>
            <a:lvl5pPr marL="2057400" indent="-228600">
              <a:buChar char="»"/>
              <a:defRPr sz="2000">
                <a:solidFill>
                  <a:schemeClr val="accent2"/>
                </a:solidFill>
                <a:latin typeface="Comic Sans MS" panose="030F0702030302020204" pitchFamily="66" charset="0"/>
              </a:defRPr>
            </a:lvl5pPr>
            <a:lvl6pPr marL="2514600" indent="-228600" fontAlgn="base">
              <a:spcBef>
                <a:spcPct val="20000"/>
              </a:spcBef>
              <a:spcAft>
                <a:spcPct val="0"/>
              </a:spcAft>
              <a:buChar char="»"/>
              <a:defRPr sz="2000">
                <a:solidFill>
                  <a:schemeClr val="accent2"/>
                </a:solidFill>
                <a:latin typeface="Comic Sans MS" panose="030F0702030302020204" pitchFamily="66" charset="0"/>
              </a:defRPr>
            </a:lvl6pPr>
            <a:lvl7pPr marL="2971800" indent="-228600" fontAlgn="base">
              <a:spcBef>
                <a:spcPct val="20000"/>
              </a:spcBef>
              <a:spcAft>
                <a:spcPct val="0"/>
              </a:spcAft>
              <a:buChar char="»"/>
              <a:defRPr sz="2000">
                <a:solidFill>
                  <a:schemeClr val="accent2"/>
                </a:solidFill>
                <a:latin typeface="Comic Sans MS" panose="030F0702030302020204" pitchFamily="66" charset="0"/>
              </a:defRPr>
            </a:lvl7pPr>
            <a:lvl8pPr marL="3429000" indent="-228600" fontAlgn="base">
              <a:spcBef>
                <a:spcPct val="20000"/>
              </a:spcBef>
              <a:spcAft>
                <a:spcPct val="0"/>
              </a:spcAft>
              <a:buChar char="»"/>
              <a:defRPr sz="2000">
                <a:solidFill>
                  <a:schemeClr val="accent2"/>
                </a:solidFill>
                <a:latin typeface="Comic Sans MS" panose="030F0702030302020204" pitchFamily="66" charset="0"/>
              </a:defRPr>
            </a:lvl8pPr>
            <a:lvl9pPr marL="3886200" indent="-228600" fontAlgn="base">
              <a:spcBef>
                <a:spcPct val="20000"/>
              </a:spcBef>
              <a:spcAft>
                <a:spcPct val="0"/>
              </a:spcAft>
              <a:buChar char="»"/>
              <a:defRPr sz="2000">
                <a:solidFill>
                  <a:schemeClr val="accent2"/>
                </a:solidFill>
                <a:latin typeface="Comic Sans MS" panose="030F0702030302020204" pitchFamily="66" charset="0"/>
              </a:defRPr>
            </a:lvl9pPr>
          </a:lstStyle>
          <a:p>
            <a:r>
              <a:rPr lang="nb-NO" altLang="nb-NO" b="0"/>
              <a:t>Beskytt huden på hender og ansikt!</a:t>
            </a:r>
          </a:p>
          <a:p>
            <a:endParaRPr lang="nb-NO" altLang="nb-NO" b="0"/>
          </a:p>
          <a:p>
            <a:r>
              <a:rPr lang="nb-NO" altLang="nb-NO" b="0"/>
              <a:t>Reduser hudkontakt med det som kan skade hudbarrieren</a:t>
            </a:r>
          </a:p>
          <a:p>
            <a:endParaRPr lang="nb-NO" altLang="nb-NO" b="0"/>
          </a:p>
          <a:p>
            <a:r>
              <a:rPr lang="nb-NO" altLang="nb-NO" b="0"/>
              <a:t>Skjerming mot sprut fra dyser, maskiner og prosesser</a:t>
            </a:r>
          </a:p>
        </p:txBody>
      </p:sp>
      <p:sp>
        <p:nvSpPr>
          <p:cNvPr id="191492" name="Rectangle 4"/>
          <p:cNvSpPr>
            <a:spLocks noGrp="1" noChangeArrowheads="1"/>
          </p:cNvSpPr>
          <p:nvPr>
            <p:ph type="title"/>
          </p:nvPr>
        </p:nvSpPr>
        <p:spPr/>
        <p:txBody>
          <a:bodyPr/>
          <a:lstStyle/>
          <a:p>
            <a:r>
              <a:rPr lang="nb-NO" altLang="nb-NO" sz="3600" b="1"/>
              <a:t>Hvordan forebygge hudplager?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0"/>
          </p:nvPr>
        </p:nvSpPr>
        <p:spPr/>
        <p:txBody>
          <a:bodyPr/>
          <a:lstStyle/>
          <a:p>
            <a:r>
              <a:rPr lang="nb-NO" altLang="nb-NO"/>
              <a:t>© 2005 Arbeids- og miljømedisinsk avdeling UNN HF</a:t>
            </a:r>
          </a:p>
        </p:txBody>
      </p:sp>
      <p:sp>
        <p:nvSpPr>
          <p:cNvPr id="6" name="Plassholder for lysbildenummer 5"/>
          <p:cNvSpPr>
            <a:spLocks noGrp="1"/>
          </p:cNvSpPr>
          <p:nvPr>
            <p:ph type="sldNum" sz="quarter" idx="11"/>
          </p:nvPr>
        </p:nvSpPr>
        <p:spPr/>
        <p:txBody>
          <a:bodyPr/>
          <a:lstStyle/>
          <a:p>
            <a:fld id="{995EE16D-59FA-4F04-B1DD-3CB7CADCA29D}" type="slidenum">
              <a:rPr lang="nb-NO" altLang="nb-NO"/>
              <a:pPr/>
              <a:t>8</a:t>
            </a:fld>
            <a:endParaRPr lang="nb-NO" altLang="nb-NO"/>
          </a:p>
        </p:txBody>
      </p:sp>
      <p:sp>
        <p:nvSpPr>
          <p:cNvPr id="222211" name="Rectangle 3"/>
          <p:cNvSpPr>
            <a:spLocks noGrp="1" noChangeArrowheads="1"/>
          </p:cNvSpPr>
          <p:nvPr>
            <p:ph type="title"/>
          </p:nvPr>
        </p:nvSpPr>
        <p:spPr/>
        <p:txBody>
          <a:bodyPr/>
          <a:lstStyle/>
          <a:p>
            <a:r>
              <a:rPr lang="nb-NO" altLang="nb-NO" sz="3600" b="1"/>
              <a:t>Hvordan forebygge hudplager?</a:t>
            </a:r>
          </a:p>
        </p:txBody>
      </p:sp>
      <p:sp>
        <p:nvSpPr>
          <p:cNvPr id="222212" name="Rectangle 4"/>
          <p:cNvSpPr>
            <a:spLocks noGrp="1" noChangeArrowheads="1"/>
          </p:cNvSpPr>
          <p:nvPr>
            <p:ph type="body" sz="half" idx="1"/>
          </p:nvPr>
        </p:nvSpPr>
        <p:spPr/>
        <p:txBody>
          <a:bodyPr/>
          <a:lstStyle/>
          <a:p>
            <a:r>
              <a:rPr lang="nb-NO" altLang="nb-NO" sz="2800"/>
              <a:t>Hansker som ikke inneholder lateks</a:t>
            </a:r>
          </a:p>
          <a:p>
            <a:endParaRPr lang="nb-NO" altLang="nb-NO" sz="2800"/>
          </a:p>
          <a:p>
            <a:r>
              <a:rPr lang="nb-NO" altLang="nb-NO" sz="2800"/>
              <a:t>Unngå fuktighet inni hanskene</a:t>
            </a:r>
          </a:p>
          <a:p>
            <a:endParaRPr lang="nb-NO" altLang="nb-NO" sz="2800"/>
          </a:p>
          <a:p>
            <a:r>
              <a:rPr lang="nb-NO" altLang="nb-NO" sz="2800"/>
              <a:t>Håndkrem etter hver håndvask</a:t>
            </a:r>
          </a:p>
        </p:txBody>
      </p:sp>
      <p:pic>
        <p:nvPicPr>
          <p:cNvPr id="222214" name="Picture 6" descr="Hudprobleme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49813" y="1541463"/>
            <a:ext cx="3602037" cy="3602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yst mal6.pot">
  <a:themeElements>
    <a:clrScheme name="lyst mal6.p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yst mal6.po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b-NO" altLang="nb-NO" sz="4400" b="1" i="0" u="none" strike="noStrike" cap="none" normalizeH="0" baseline="0" smtClean="0">
            <a:ln>
              <a:noFill/>
            </a:ln>
            <a:solidFill>
              <a:schemeClr val="accent2"/>
            </a:solidFill>
            <a:effectLst/>
            <a:latin typeface="Comic Sans MS" panose="030F0702030302020204"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nb-NO" altLang="nb-NO" sz="4400" b="1" i="0" u="none" strike="noStrike" cap="none" normalizeH="0" baseline="0" smtClean="0">
            <a:ln>
              <a:noFill/>
            </a:ln>
            <a:solidFill>
              <a:schemeClr val="accent2"/>
            </a:solidFill>
            <a:effectLst/>
            <a:latin typeface="Comic Sans MS" panose="030F0702030302020204" pitchFamily="66" charset="0"/>
          </a:defRPr>
        </a:defPPr>
      </a:lstStyle>
    </a:lnDef>
  </a:objectDefaults>
  <a:extraClrSchemeLst>
    <a:extraClrScheme>
      <a:clrScheme name="lyst mal6.p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yst mal6.p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yst mal6.p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yst mal6.p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yst mal6.p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yst mal6.p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yst mal6.p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yst mal6.p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yst mal6.p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yst mal6.p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yst mal6.p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yst mal6.p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E:\Prosjekter FoU\Godt HMS arbeid i fiskeindustribedrifter\Undervisningsmateriell\KapMal\lyst mal6.pot</Template>
  <TotalTime>1600</TotalTime>
  <Words>638</Words>
  <Application>Microsoft Office PowerPoint</Application>
  <PresentationFormat>Skjermfremvisning (4:3)</PresentationFormat>
  <Paragraphs>139</Paragraphs>
  <Slides>8</Slides>
  <Notes>8</Notes>
  <HiddenSlides>0</HiddenSlides>
  <MMClips>0</MMClips>
  <ScaleCrop>false</ScaleCrop>
  <HeadingPairs>
    <vt:vector size="8" baseType="variant">
      <vt:variant>
        <vt:lpstr>Brukte skrifter</vt:lpstr>
      </vt:variant>
      <vt:variant>
        <vt:i4>2</vt:i4>
      </vt:variant>
      <vt:variant>
        <vt:lpstr>Tema</vt:lpstr>
      </vt:variant>
      <vt:variant>
        <vt:i4>1</vt:i4>
      </vt:variant>
      <vt:variant>
        <vt:lpstr>Innebygde OLE-servere</vt:lpstr>
      </vt:variant>
      <vt:variant>
        <vt:i4>1</vt:i4>
      </vt:variant>
      <vt:variant>
        <vt:lpstr>Lysbildetitler</vt:lpstr>
      </vt:variant>
      <vt:variant>
        <vt:i4>8</vt:i4>
      </vt:variant>
    </vt:vector>
  </HeadingPairs>
  <TitlesOfParts>
    <vt:vector size="12" baseType="lpstr">
      <vt:lpstr>Arial</vt:lpstr>
      <vt:lpstr>Comic Sans MS</vt:lpstr>
      <vt:lpstr>lyst mal6.pot</vt:lpstr>
      <vt:lpstr>Microsoft Photo Editor 3.0-bilde</vt:lpstr>
      <vt:lpstr>Hudplager i fiskeindustrien</vt:lpstr>
      <vt:lpstr>Hudens funksjon</vt:lpstr>
      <vt:lpstr>Hvordan oppstår hudplager?</vt:lpstr>
      <vt:lpstr>Hvilke plager?</vt:lpstr>
      <vt:lpstr>Hvor oppstår plagene?</vt:lpstr>
      <vt:lpstr>Årsaker</vt:lpstr>
      <vt:lpstr>Hvordan forebygge hudplager?</vt:lpstr>
      <vt:lpstr>Hvordan forebygge hudplager?</vt:lpstr>
    </vt:vector>
  </TitlesOfParts>
  <Manager>Ann-Helen Olsen</Manager>
  <Company>AMA UNN HF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Hudplager i fiskeindustrien</dc:title>
  <dc:subject>Hudplager</dc:subject>
  <dc:creator>Mona Strømmesen</dc:creator>
  <cp:keywords>Fiskeriprosjekt, hudplager</cp:keywords>
  <cp:lastModifiedBy>Olsen Ann-Helen</cp:lastModifiedBy>
  <cp:revision>76</cp:revision>
  <cp:lastPrinted>2005-04-29T11:42:52Z</cp:lastPrinted>
  <dcterms:created xsi:type="dcterms:W3CDTF">2005-04-13T08:52:11Z</dcterms:created>
  <dcterms:modified xsi:type="dcterms:W3CDTF">2019-08-01T08:37:36Z</dcterms:modified>
  <cp:category>Undervisningsmateriell</cp:category>
</cp:coreProperties>
</file>