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5"/>
  </p:notesMasterIdLst>
  <p:handoutMasterIdLst>
    <p:handoutMasterId r:id="rId16"/>
  </p:handoutMasterIdLst>
  <p:sldIdLst>
    <p:sldId id="268" r:id="rId2"/>
    <p:sldId id="266" r:id="rId3"/>
    <p:sldId id="261" r:id="rId4"/>
    <p:sldId id="257" r:id="rId5"/>
    <p:sldId id="260" r:id="rId6"/>
    <p:sldId id="258" r:id="rId7"/>
    <p:sldId id="259" r:id="rId8"/>
    <p:sldId id="269" r:id="rId9"/>
    <p:sldId id="262" r:id="rId10"/>
    <p:sldId id="263" r:id="rId11"/>
    <p:sldId id="264" r:id="rId12"/>
    <p:sldId id="265" r:id="rId13"/>
    <p:sldId id="267" r:id="rId14"/>
  </p:sldIdLst>
  <p:sldSz cx="9144000" cy="6858000" type="screen4x3"/>
  <p:notesSz cx="7099300" cy="10234613"/>
  <p:defaultTextStyle>
    <a:defPPr>
      <a:defRPr lang="nb-NO"/>
    </a:defPPr>
    <a:lvl1pPr algn="l" rtl="0" fontAlgn="base">
      <a:spcBef>
        <a:spcPct val="20000"/>
      </a:spcBef>
      <a:spcAft>
        <a:spcPct val="0"/>
      </a:spcAft>
      <a:defRPr sz="4400" b="1" kern="1200">
        <a:solidFill>
          <a:schemeClr val="accent2"/>
        </a:solidFill>
        <a:latin typeface="Comic Sans MS" panose="030F0702030302020204" pitchFamily="66" charset="0"/>
        <a:ea typeface="+mn-ea"/>
        <a:cs typeface="+mn-cs"/>
      </a:defRPr>
    </a:lvl1pPr>
    <a:lvl2pPr marL="457200" algn="l" rtl="0" fontAlgn="base">
      <a:spcBef>
        <a:spcPct val="20000"/>
      </a:spcBef>
      <a:spcAft>
        <a:spcPct val="0"/>
      </a:spcAft>
      <a:defRPr sz="4400" b="1" kern="1200">
        <a:solidFill>
          <a:schemeClr val="accent2"/>
        </a:solidFill>
        <a:latin typeface="Comic Sans MS" panose="030F0702030302020204" pitchFamily="66" charset="0"/>
        <a:ea typeface="+mn-ea"/>
        <a:cs typeface="+mn-cs"/>
      </a:defRPr>
    </a:lvl2pPr>
    <a:lvl3pPr marL="914400" algn="l" rtl="0" fontAlgn="base">
      <a:spcBef>
        <a:spcPct val="20000"/>
      </a:spcBef>
      <a:spcAft>
        <a:spcPct val="0"/>
      </a:spcAft>
      <a:defRPr sz="4400" b="1" kern="1200">
        <a:solidFill>
          <a:schemeClr val="accent2"/>
        </a:solidFill>
        <a:latin typeface="Comic Sans MS" panose="030F0702030302020204" pitchFamily="66" charset="0"/>
        <a:ea typeface="+mn-ea"/>
        <a:cs typeface="+mn-cs"/>
      </a:defRPr>
    </a:lvl3pPr>
    <a:lvl4pPr marL="1371600" algn="l" rtl="0" fontAlgn="base">
      <a:spcBef>
        <a:spcPct val="20000"/>
      </a:spcBef>
      <a:spcAft>
        <a:spcPct val="0"/>
      </a:spcAft>
      <a:defRPr sz="4400" b="1" kern="1200">
        <a:solidFill>
          <a:schemeClr val="accent2"/>
        </a:solidFill>
        <a:latin typeface="Comic Sans MS" panose="030F0702030302020204" pitchFamily="66" charset="0"/>
        <a:ea typeface="+mn-ea"/>
        <a:cs typeface="+mn-cs"/>
      </a:defRPr>
    </a:lvl4pPr>
    <a:lvl5pPr marL="1828800" algn="l" rtl="0" fontAlgn="base">
      <a:spcBef>
        <a:spcPct val="20000"/>
      </a:spcBef>
      <a:spcAft>
        <a:spcPct val="0"/>
      </a:spcAft>
      <a:defRPr sz="4400" b="1" kern="1200">
        <a:solidFill>
          <a:schemeClr val="accent2"/>
        </a:solidFill>
        <a:latin typeface="Comic Sans MS" panose="030F0702030302020204" pitchFamily="66" charset="0"/>
        <a:ea typeface="+mn-ea"/>
        <a:cs typeface="+mn-cs"/>
      </a:defRPr>
    </a:lvl5pPr>
    <a:lvl6pPr marL="2286000" algn="l" defTabSz="914400" rtl="0" eaLnBrk="1" latinLnBrk="0" hangingPunct="1">
      <a:defRPr sz="4400" b="1" kern="1200">
        <a:solidFill>
          <a:schemeClr val="accent2"/>
        </a:solidFill>
        <a:latin typeface="Comic Sans MS" panose="030F0702030302020204" pitchFamily="66" charset="0"/>
        <a:ea typeface="+mn-ea"/>
        <a:cs typeface="+mn-cs"/>
      </a:defRPr>
    </a:lvl6pPr>
    <a:lvl7pPr marL="2743200" algn="l" defTabSz="914400" rtl="0" eaLnBrk="1" latinLnBrk="0" hangingPunct="1">
      <a:defRPr sz="4400" b="1" kern="1200">
        <a:solidFill>
          <a:schemeClr val="accent2"/>
        </a:solidFill>
        <a:latin typeface="Comic Sans MS" panose="030F0702030302020204" pitchFamily="66" charset="0"/>
        <a:ea typeface="+mn-ea"/>
        <a:cs typeface="+mn-cs"/>
      </a:defRPr>
    </a:lvl7pPr>
    <a:lvl8pPr marL="3200400" algn="l" defTabSz="914400" rtl="0" eaLnBrk="1" latinLnBrk="0" hangingPunct="1">
      <a:defRPr sz="4400" b="1" kern="1200">
        <a:solidFill>
          <a:schemeClr val="accent2"/>
        </a:solidFill>
        <a:latin typeface="Comic Sans MS" panose="030F0702030302020204" pitchFamily="66" charset="0"/>
        <a:ea typeface="+mn-ea"/>
        <a:cs typeface="+mn-cs"/>
      </a:defRPr>
    </a:lvl8pPr>
    <a:lvl9pPr marL="3657600" algn="l" defTabSz="914400" rtl="0" eaLnBrk="1" latinLnBrk="0" hangingPunct="1">
      <a:defRPr sz="4400" b="1" kern="1200">
        <a:solidFill>
          <a:schemeClr val="accent2"/>
        </a:solidFill>
        <a:latin typeface="Comic Sans MS" panose="030F0702030302020204" pitchFamily="66" charset="0"/>
        <a:ea typeface="+mn-ea"/>
        <a:cs typeface="+mn-cs"/>
      </a:defRPr>
    </a:lvl9pPr>
  </p:defaultTextStyle>
  <p:modifyVerifier cryptProviderType="rsaAES" cryptAlgorithmClass="hash" cryptAlgorithmType="typeAny" cryptAlgorithmSid="14" spinCount="100000" saltData="uxjkWwWjSaM7qGyGG64Elg==" hashData="1Pe7cTksWLHxesmJIMCBMjG+tOE00s+dif//5PojWkONpSrbciMPzN1ysc3kZtHIip2PpCthtNjtUKRc4BehM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5050"/>
    <a:srgbClr val="FF0000"/>
    <a:srgbClr val="CC0000"/>
    <a:srgbClr val="0C2D82"/>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68525" autoAdjust="0"/>
  </p:normalViewPr>
  <p:slideViewPr>
    <p:cSldViewPr snapToGrid="0">
      <p:cViewPr varScale="1">
        <p:scale>
          <a:sx n="128" d="100"/>
          <a:sy n="128" d="100"/>
        </p:scale>
        <p:origin x="76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2436" y="-120"/>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fld id="{0338DFD2-580E-4EB9-A7BE-3CD5B19EAA79}" type="datetime1">
              <a:rPr lang="nb-NO" altLang="nb-NO"/>
              <a:pPr/>
              <a:t>01.08.2019</a:t>
            </a:fld>
            <a:endParaRPr lang="nb-NO" altLang="nb-NO"/>
          </a:p>
        </p:txBody>
      </p:sp>
      <p:sp>
        <p:nvSpPr>
          <p:cNvPr id="32772"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defTabSz="950913">
              <a:spcBef>
                <a:spcPct val="0"/>
              </a:spcBef>
              <a:defRPr sz="1200" b="0">
                <a:solidFill>
                  <a:schemeClr val="tx1"/>
                </a:solidFill>
                <a:latin typeface="Arial" panose="020B0604020202020204" pitchFamily="34" charset="0"/>
              </a:defRPr>
            </a:lvl1pPr>
          </a:lstStyle>
          <a:p>
            <a:r>
              <a:rPr lang="nb-NO" altLang="nb-NO"/>
              <a:t>© 2005 AMA UNN HF</a:t>
            </a:r>
          </a:p>
        </p:txBody>
      </p:sp>
      <p:sp>
        <p:nvSpPr>
          <p:cNvPr id="32773"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fld id="{BA9DBD85-8B91-4882-8787-2B6ECD8FBA89}" type="slidenum">
              <a:rPr lang="nb-NO" altLang="nb-NO"/>
              <a:pPr/>
              <a:t>‹#›</a:t>
            </a:fld>
            <a:endParaRPr lang="nb-NO" altLang="nb-NO"/>
          </a:p>
        </p:txBody>
      </p:sp>
      <p:sp>
        <p:nvSpPr>
          <p:cNvPr id="32774" name="Rectangle 6"/>
          <p:cNvSpPr>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spcBef>
                <a:spcPct val="0"/>
              </a:spcBef>
            </a:pPr>
            <a:r>
              <a:rPr lang="nb-NO" altLang="nb-NO" sz="1200" b="0">
                <a:solidFill>
                  <a:schemeClr val="tx1"/>
                </a:solidFill>
                <a:latin typeface="Arial" panose="020B0604020202020204" pitchFamily="34" charset="0"/>
              </a:rPr>
              <a:t>Godt HMS-arbeid i fiskeindustrien</a:t>
            </a:r>
          </a:p>
        </p:txBody>
      </p:sp>
    </p:spTree>
    <p:extLst>
      <p:ext uri="{BB962C8B-B14F-4D97-AF65-F5344CB8AC3E}">
        <p14:creationId xmlns:p14="http://schemas.microsoft.com/office/powerpoint/2010/main" val="2800185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Rot="1" noChangeArrowheads="1" noTextEdit="1"/>
          </p:cNvSpPr>
          <p:nvPr>
            <p:ph type="sldImg" idx="2"/>
          </p:nvPr>
        </p:nvSpPr>
        <p:spPr bwMode="auto">
          <a:xfrm>
            <a:off x="1550988" y="52388"/>
            <a:ext cx="4027487" cy="30210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525463" y="3151188"/>
            <a:ext cx="6073775" cy="65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7174" name="Rectangle 6"/>
          <p:cNvSpPr>
            <a:spLocks noGrp="1" noChangeArrowheads="1"/>
          </p:cNvSpPr>
          <p:nvPr>
            <p:ph type="ftr" sz="quarter" idx="4"/>
          </p:nvPr>
        </p:nvSpPr>
        <p:spPr bwMode="auto">
          <a:xfrm>
            <a:off x="92075"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defTabSz="950913">
              <a:spcBef>
                <a:spcPct val="0"/>
              </a:spcBef>
              <a:defRPr sz="1200" b="0">
                <a:solidFill>
                  <a:schemeClr val="tx1"/>
                </a:solidFill>
                <a:latin typeface="Arial" panose="020B0604020202020204" pitchFamily="34" charset="0"/>
              </a:defRPr>
            </a:lvl1pPr>
          </a:lstStyle>
          <a:p>
            <a:r>
              <a:rPr lang="nb-NO" altLang="nb-NO"/>
              <a:t>© 2005 AMA UNN HF</a:t>
            </a:r>
          </a:p>
        </p:txBody>
      </p:sp>
      <p:sp>
        <p:nvSpPr>
          <p:cNvPr id="7175" name="Rectangle 7"/>
          <p:cNvSpPr>
            <a:spLocks noGrp="1" noChangeArrowheads="1"/>
          </p:cNvSpPr>
          <p:nvPr>
            <p:ph type="sldNum" sz="quarter" idx="5"/>
          </p:nvPr>
        </p:nvSpPr>
        <p:spPr bwMode="auto">
          <a:xfrm>
            <a:off x="3929063"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fld id="{E2FEC828-2DFD-4A3E-A587-1861351E929A}" type="slidenum">
              <a:rPr lang="nb-NO" altLang="nb-NO"/>
              <a:pPr/>
              <a:t>‹#›</a:t>
            </a:fld>
            <a:endParaRPr lang="nb-NO" altLang="nb-NO"/>
          </a:p>
        </p:txBody>
      </p:sp>
    </p:spTree>
    <p:extLst>
      <p:ext uri="{BB962C8B-B14F-4D97-AF65-F5344CB8AC3E}">
        <p14:creationId xmlns:p14="http://schemas.microsoft.com/office/powerpoint/2010/main" val="616340568"/>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7893A3FE-29C5-4713-9672-D9A3AE7F73CC}" type="slidenum">
              <a:rPr lang="nb-NO" altLang="nb-NO"/>
              <a:pPr/>
              <a:t>1</a:t>
            </a:fld>
            <a:endParaRPr lang="nb-NO" altLang="nb-NO"/>
          </a:p>
        </p:txBody>
      </p:sp>
      <p:sp>
        <p:nvSpPr>
          <p:cNvPr id="54274" name="Rectangle 2"/>
          <p:cNvSpPr>
            <a:spLocks noRot="1" noChangeArrowheads="1" noTextEdit="1"/>
          </p:cNvSpPr>
          <p:nvPr>
            <p:ph type="sldImg"/>
          </p:nvPr>
        </p:nvSpPr>
        <p:spPr>
          <a:xfrm>
            <a:off x="1550988" y="0"/>
            <a:ext cx="4027487" cy="3021013"/>
          </a:xfrm>
          <a:ln/>
        </p:spPr>
      </p:sp>
      <p:sp>
        <p:nvSpPr>
          <p:cNvPr id="54275" name="Rectangle 3"/>
          <p:cNvSpPr>
            <a:spLocks noGrp="1" noChangeArrowheads="1"/>
          </p:cNvSpPr>
          <p:nvPr>
            <p:ph type="body" idx="1"/>
          </p:nvPr>
        </p:nvSpPr>
        <p:spPr/>
        <p:txBody>
          <a:bodyPr/>
          <a:lstStyle/>
          <a:p>
            <a:pPr>
              <a:lnSpc>
                <a:spcPct val="90000"/>
              </a:lnSpc>
            </a:pPr>
            <a:r>
              <a:rPr lang="nb-NO" altLang="nb-NO"/>
              <a:t>Denne forelesningen kan brukes i bedrifter hvor de benytter propantruck og/eller dieseltruck.</a:t>
            </a:r>
          </a:p>
          <a:p>
            <a:pPr>
              <a:lnSpc>
                <a:spcPct val="90000"/>
              </a:lnSpc>
            </a:pPr>
            <a:endParaRPr lang="nb-NO" altLang="nb-NO"/>
          </a:p>
          <a:p>
            <a:pPr>
              <a:lnSpc>
                <a:spcPct val="90000"/>
              </a:lnSpc>
            </a:pPr>
            <a:r>
              <a:rPr lang="nb-NO" altLang="nb-NO"/>
              <a:t>Forelesningen tar for seg hvorfor det er viktig å vite noe om forholdene ved bruk av propan- og eller dieseltruck.</a:t>
            </a:r>
          </a:p>
          <a:p>
            <a:pPr>
              <a:lnSpc>
                <a:spcPct val="90000"/>
              </a:lnSpc>
            </a:pPr>
            <a:r>
              <a:rPr lang="nb-NO" altLang="nb-NO"/>
              <a:t>Alle resultater som det refereres til her er fra fiskeriprosjektet.</a:t>
            </a:r>
          </a:p>
          <a:p>
            <a:pPr>
              <a:lnSpc>
                <a:spcPct val="90000"/>
              </a:lnSpc>
              <a:buFontTx/>
              <a:buChar char="-"/>
            </a:pPr>
            <a:endParaRPr lang="nb-NO" altLang="nb-NO"/>
          </a:p>
          <a:p>
            <a:pPr>
              <a:lnSpc>
                <a:spcPct val="90000"/>
              </a:lnSpc>
            </a:pPr>
            <a:r>
              <a:rPr lang="nb-NO" altLang="nb-NO"/>
              <a:t>Trucker kan bruke gass, diesel, bensin eller elektrisitet til drivstoff. Gassen som brukes er propan, og det dannes avgasser både fra propan-, diesel- og bensintrucker. I dette arbeidet er det propan- og dieseltrucker som er vurdert.</a:t>
            </a:r>
          </a:p>
          <a:p>
            <a:pPr>
              <a:lnSpc>
                <a:spcPct val="90000"/>
              </a:lnSpc>
              <a:buFontTx/>
              <a:buChar char="-"/>
            </a:pPr>
            <a:endParaRPr lang="nb-NO" altLang="nb-NO"/>
          </a:p>
          <a:p>
            <a:pPr>
              <a:lnSpc>
                <a:spcPct val="90000"/>
              </a:lnSpc>
            </a:pPr>
            <a:endParaRPr lang="nb-NO" altLang="nb-NO"/>
          </a:p>
          <a:p>
            <a:pPr>
              <a:lnSpc>
                <a:spcPct val="90000"/>
              </a:lnSpc>
            </a:pPr>
            <a:r>
              <a:rPr lang="nb-NO" altLang="nb-NO"/>
              <a:t>-------------------------------------------------------------------------------------------------------------------</a:t>
            </a:r>
          </a:p>
          <a:p>
            <a:pPr>
              <a:lnSpc>
                <a:spcPct val="90000"/>
              </a:lnSpc>
            </a:pPr>
            <a:r>
              <a:rPr lang="nb-NO" altLang="nb-NO" b="1"/>
              <a:t>Disposisjon og oversikt over lysbildene </a:t>
            </a:r>
            <a:r>
              <a:rPr lang="nb-NO" altLang="nb-NO"/>
              <a:t>(til hjelp for den som presenterer)</a:t>
            </a:r>
            <a:r>
              <a:rPr lang="nb-NO" altLang="nb-NO" b="1"/>
              <a:t> :</a:t>
            </a:r>
          </a:p>
          <a:p>
            <a:pPr>
              <a:lnSpc>
                <a:spcPct val="90000"/>
              </a:lnSpc>
            </a:pPr>
            <a:r>
              <a:rPr lang="nb-NO" altLang="nb-NO"/>
              <a:t>Bilde 1: innhold i forelesning</a:t>
            </a:r>
          </a:p>
          <a:p>
            <a:pPr>
              <a:lnSpc>
                <a:spcPct val="90000"/>
              </a:lnSpc>
            </a:pPr>
            <a:r>
              <a:rPr lang="nb-NO" altLang="nb-NO"/>
              <a:t>Bilde 2: forurenser propan og diesel?</a:t>
            </a:r>
          </a:p>
          <a:p>
            <a:pPr>
              <a:lnSpc>
                <a:spcPct val="90000"/>
              </a:lnSpc>
            </a:pPr>
            <a:r>
              <a:rPr lang="nb-NO" altLang="nb-NO"/>
              <a:t>Bilde 3: er det farlig?</a:t>
            </a:r>
          </a:p>
          <a:p>
            <a:pPr>
              <a:lnSpc>
                <a:spcPct val="90000"/>
              </a:lnSpc>
            </a:pPr>
            <a:r>
              <a:rPr lang="nb-NO" altLang="nb-NO"/>
              <a:t>Bilde 4: administrative normer</a:t>
            </a:r>
          </a:p>
          <a:p>
            <a:pPr>
              <a:lnSpc>
                <a:spcPct val="90000"/>
              </a:lnSpc>
            </a:pPr>
            <a:r>
              <a:rPr lang="nb-NO" altLang="nb-NO"/>
              <a:t>Bilde 5: resultater</a:t>
            </a:r>
          </a:p>
          <a:p>
            <a:pPr>
              <a:lnSpc>
                <a:spcPct val="90000"/>
              </a:lnSpc>
            </a:pPr>
            <a:r>
              <a:rPr lang="nb-NO" altLang="nb-NO"/>
              <a:t>Bilde 6: symptomer blant truckførere</a:t>
            </a:r>
          </a:p>
          <a:p>
            <a:pPr>
              <a:lnSpc>
                <a:spcPct val="90000"/>
              </a:lnSpc>
            </a:pPr>
            <a:r>
              <a:rPr lang="nb-NO" altLang="nb-NO"/>
              <a:t>Bilde 7-11: tiltak</a:t>
            </a:r>
          </a:p>
          <a:p>
            <a:pPr>
              <a:lnSpc>
                <a:spcPct val="90000"/>
              </a:lnSpc>
            </a:pPr>
            <a:r>
              <a:rPr lang="nb-NO" altLang="nb-NO"/>
              <a:t>Bilde 13: konklusjon</a:t>
            </a:r>
          </a:p>
        </p:txBody>
      </p:sp>
    </p:spTree>
    <p:extLst>
      <p:ext uri="{BB962C8B-B14F-4D97-AF65-F5344CB8AC3E}">
        <p14:creationId xmlns:p14="http://schemas.microsoft.com/office/powerpoint/2010/main" val="3659838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C0FE90B6-75A0-4264-8671-729D20AF90E4}" type="slidenum">
              <a:rPr lang="nb-NO" altLang="nb-NO"/>
              <a:pPr/>
              <a:t>10</a:t>
            </a:fld>
            <a:endParaRPr lang="nb-NO" altLang="nb-NO"/>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pPr>
              <a:tabLst>
                <a:tab pos="182563" algn="l"/>
              </a:tabLst>
            </a:pPr>
            <a:r>
              <a:rPr lang="nb-NO" altLang="nb-NO" b="1"/>
              <a:t>Bygningsmessige løsninger </a:t>
            </a:r>
          </a:p>
          <a:p>
            <a:pPr>
              <a:tabLst>
                <a:tab pos="182563" algn="l"/>
              </a:tabLst>
            </a:pPr>
            <a:endParaRPr lang="nb-NO" altLang="nb-NO"/>
          </a:p>
          <a:p>
            <a:pPr>
              <a:tabLst>
                <a:tab pos="182563" algn="l"/>
              </a:tabLst>
            </a:pPr>
            <a:r>
              <a:rPr lang="nb-NO" altLang="nb-NO"/>
              <a:t>Hvis man ikke kan gå til innkjøp av elektrisk truck må man vurdere de bygningsmessige løsningene.</a:t>
            </a:r>
          </a:p>
          <a:p>
            <a:pPr>
              <a:tabLst>
                <a:tab pos="182563" algn="l"/>
              </a:tabLst>
            </a:pPr>
            <a:r>
              <a:rPr lang="nb-NO" altLang="nb-NO" b="1"/>
              <a:t>Gode bygningsmessige løsninger som medfører redusert bruk av truck innendørs vil bidra til redusert eksponering for avgasser.</a:t>
            </a:r>
          </a:p>
          <a:p>
            <a:pPr>
              <a:tabLst>
                <a:tab pos="182563" algn="l"/>
              </a:tabLst>
            </a:pPr>
            <a:endParaRPr lang="nb-NO" altLang="nb-NO"/>
          </a:p>
          <a:p>
            <a:pPr>
              <a:tabLst>
                <a:tab pos="182563" algn="l"/>
              </a:tabLst>
            </a:pPr>
            <a:r>
              <a:rPr lang="nb-NO" altLang="nb-NO"/>
              <a:t>Vi kan stille mange spørsmål for å finne ut hvor stort omfanget er, og om de bygningsmessige løsningene er gode nok:</a:t>
            </a:r>
          </a:p>
          <a:p>
            <a:pPr>
              <a:buFontTx/>
              <a:buChar char="•"/>
              <a:tabLst>
                <a:tab pos="182563" algn="l"/>
              </a:tabLst>
            </a:pPr>
            <a:r>
              <a:rPr lang="nb-NO" altLang="nb-NO" sz="1300"/>
              <a:t>	</a:t>
            </a:r>
            <a:r>
              <a:rPr lang="nb-NO" altLang="nb-NO"/>
              <a:t>Brukes det mye truck innendørs, dvs. kjøres det hele dagen eller kun i (mindre) </a:t>
            </a:r>
            <a:br>
              <a:rPr lang="nb-NO" altLang="nb-NO"/>
            </a:br>
            <a:r>
              <a:rPr lang="nb-NO" altLang="nb-NO" sz="1300"/>
              <a:t>	</a:t>
            </a:r>
            <a:r>
              <a:rPr lang="nb-NO" altLang="nb-NO"/>
              <a:t>perioder eller noen få turer? Hvordan er kjørefrekvensen?</a:t>
            </a:r>
          </a:p>
          <a:p>
            <a:pPr>
              <a:buFontTx/>
              <a:buChar char="•"/>
              <a:tabLst>
                <a:tab pos="182563" algn="l"/>
              </a:tabLst>
            </a:pPr>
            <a:r>
              <a:rPr lang="nb-NO" altLang="nb-NO" sz="1300"/>
              <a:t>	</a:t>
            </a:r>
            <a:r>
              <a:rPr lang="nb-NO" altLang="nb-NO"/>
              <a:t>Er lokalet stort nok til at eksosen fortynnes tilstrekkelig?</a:t>
            </a:r>
          </a:p>
          <a:p>
            <a:pPr>
              <a:buFontTx/>
              <a:buChar char="•"/>
              <a:tabLst>
                <a:tab pos="182563" algn="l"/>
              </a:tabLst>
            </a:pPr>
            <a:r>
              <a:rPr lang="nb-NO" altLang="nb-NO" sz="1300"/>
              <a:t>	</a:t>
            </a:r>
            <a:r>
              <a:rPr lang="nb-NO" altLang="nb-NO"/>
              <a:t>Hvordan er ventilasjonen, og for eksempel plassering av tillufts- og avtrekksventiler?</a:t>
            </a:r>
          </a:p>
          <a:p>
            <a:pPr>
              <a:buFontTx/>
              <a:buChar char="•"/>
              <a:tabLst>
                <a:tab pos="182563" algn="l"/>
              </a:tabLst>
            </a:pPr>
            <a:r>
              <a:rPr lang="nb-NO" altLang="nb-NO"/>
              <a:t> </a:t>
            </a:r>
            <a:r>
              <a:rPr lang="nb-NO" altLang="nb-NO" sz="1300"/>
              <a:t>	</a:t>
            </a:r>
            <a:r>
              <a:rPr lang="nb-NO" altLang="nb-NO"/>
              <a:t>Hvordan er plassering av lager og fryserom i forhold til hverandre og i forhold til der </a:t>
            </a:r>
            <a:r>
              <a:rPr lang="nb-NO" altLang="nb-NO" sz="1300"/>
              <a:t>	</a:t>
            </a:r>
            <a:r>
              <a:rPr lang="nb-NO" altLang="nb-NO"/>
              <a:t>hvor lasten hentes fra? Hvordan er avskjerming av nærliggende lokaler?</a:t>
            </a:r>
          </a:p>
          <a:p>
            <a:pPr>
              <a:buFontTx/>
              <a:buChar char="•"/>
              <a:tabLst>
                <a:tab pos="182563" algn="l"/>
              </a:tabLst>
            </a:pPr>
            <a:r>
              <a:rPr lang="nb-NO" altLang="nb-NO"/>
              <a:t> </a:t>
            </a:r>
            <a:r>
              <a:rPr lang="nb-NO" altLang="nb-NO" sz="1300"/>
              <a:t>	</a:t>
            </a:r>
            <a:r>
              <a:rPr lang="nb-NO" altLang="nb-NO"/>
              <a:t>Er ombygging mulig og aktuelt?</a:t>
            </a:r>
          </a:p>
          <a:p>
            <a:pPr>
              <a:buFontTx/>
              <a:buChar char="•"/>
              <a:tabLst>
                <a:tab pos="182563" algn="l"/>
              </a:tabLst>
            </a:pPr>
            <a:endParaRPr lang="nb-NO" altLang="nb-NO"/>
          </a:p>
          <a:p>
            <a:pPr>
              <a:tabLst>
                <a:tab pos="182563" algn="l"/>
              </a:tabLst>
            </a:pPr>
            <a:r>
              <a:rPr lang="nb-NO" altLang="nb-NO"/>
              <a:t>Vurder å trekke inn BHT for å hjelpe til med denne vurderingen.</a:t>
            </a:r>
          </a:p>
        </p:txBody>
      </p:sp>
    </p:spTree>
    <p:extLst>
      <p:ext uri="{BB962C8B-B14F-4D97-AF65-F5344CB8AC3E}">
        <p14:creationId xmlns:p14="http://schemas.microsoft.com/office/powerpoint/2010/main" val="1343312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4C648331-8106-4827-B7C3-E03DAC241CCD}" type="slidenum">
              <a:rPr lang="nb-NO" altLang="nb-NO"/>
              <a:pPr/>
              <a:t>11</a:t>
            </a:fld>
            <a:endParaRPr lang="nb-NO" altLang="nb-NO"/>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nb-NO" altLang="nb-NO" b="1"/>
              <a:t>Ventilasjon og vedlikehold av ventilasjonsanlegg</a:t>
            </a:r>
            <a:endParaRPr lang="nb-NO" altLang="nb-NO"/>
          </a:p>
          <a:p>
            <a:r>
              <a:rPr lang="nb-NO" altLang="nb-NO"/>
              <a:t>I fiskeindustrien mangler det ofte ventilasjonsanlegg i mottakslokalene.  </a:t>
            </a:r>
          </a:p>
          <a:p>
            <a:r>
              <a:rPr lang="nb-NO" altLang="nb-NO"/>
              <a:t>Hvordan er det her? (dialog med tilhørerne)</a:t>
            </a:r>
          </a:p>
          <a:p>
            <a:endParaRPr lang="nb-NO" altLang="nb-NO"/>
          </a:p>
          <a:p>
            <a:r>
              <a:rPr lang="nb-NO" altLang="nb-NO"/>
              <a:t>Noe som også kan ha betydning er hvordan plasseringen av tillufts- og avtrekksventilene er i forhold til hvor det kjøres med truck, og hvor de andre arbeidstakerne er.</a:t>
            </a:r>
          </a:p>
          <a:p>
            <a:endParaRPr lang="nb-NO" altLang="nb-NO"/>
          </a:p>
          <a:p>
            <a:r>
              <a:rPr lang="nb-NO" altLang="nb-NO"/>
              <a:t>I kjøle-/fryserom er det heller ikke ventilasjonsanlegg fordi temperaturen må holdes lav og stabil.  </a:t>
            </a:r>
          </a:p>
          <a:p>
            <a:endParaRPr lang="nb-NO" altLang="nb-NO"/>
          </a:p>
          <a:p>
            <a:r>
              <a:rPr lang="nb-NO" altLang="nb-NO"/>
              <a:t>MEN: Bedre ventilasjon vil redusere nivået av avgasser.  Det er også viktig med gode rutiner for filterskift.  Bruk av omluft i ventilasjonsanlegget bør ikke forekomme, da det vil kunne frakte avgasser til andre lokaler hvor det er folk.</a:t>
            </a:r>
          </a:p>
          <a:p>
            <a:endParaRPr lang="nb-NO" altLang="nb-NO"/>
          </a:p>
          <a:p>
            <a:r>
              <a:rPr lang="nb-NO" altLang="nb-NO"/>
              <a:t>Omluft: - noe av luften som trekkes ut blir fraktet tilbake og brukt om igjen. Benyttes for å redusere kostnader ved oppvarming.</a:t>
            </a:r>
          </a:p>
        </p:txBody>
      </p:sp>
    </p:spTree>
    <p:extLst>
      <p:ext uri="{BB962C8B-B14F-4D97-AF65-F5344CB8AC3E}">
        <p14:creationId xmlns:p14="http://schemas.microsoft.com/office/powerpoint/2010/main" val="3732607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ECA369DB-1475-43EE-9BAE-857AA69086BC}" type="slidenum">
              <a:rPr lang="nb-NO" altLang="nb-NO"/>
              <a:pPr/>
              <a:t>12</a:t>
            </a:fld>
            <a:endParaRPr lang="nb-NO" altLang="nb-NO"/>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nb-NO" altLang="nb-NO"/>
              <a:t>Vurder om det skal gjøres målinger av avgassnivåene.</a:t>
            </a:r>
          </a:p>
          <a:p>
            <a:r>
              <a:rPr lang="nb-NO" altLang="nb-NO"/>
              <a:t>	</a:t>
            </a:r>
          </a:p>
          <a:p>
            <a:r>
              <a:rPr lang="nb-NO" altLang="nb-NO"/>
              <a:t>Hvem utsettes mest?</a:t>
            </a:r>
          </a:p>
          <a:p>
            <a:r>
              <a:rPr lang="nb-NO" altLang="nb-NO"/>
              <a:t>- truckførere</a:t>
            </a:r>
          </a:p>
          <a:p>
            <a:r>
              <a:rPr lang="nb-NO" altLang="nb-NO"/>
              <a:t>- andre</a:t>
            </a:r>
          </a:p>
          <a:p>
            <a:endParaRPr lang="nb-NO" altLang="nb-NO"/>
          </a:p>
          <a:p>
            <a:r>
              <a:rPr lang="nb-NO" altLang="nb-NO"/>
              <a:t>Hvem skal utføre målingene?</a:t>
            </a:r>
          </a:p>
          <a:p>
            <a:r>
              <a:rPr lang="nb-NO" altLang="nb-NO"/>
              <a:t>- målingene kan utføres av kompetent personell i BHT (for eksempel verneingeniør </a:t>
            </a:r>
            <a:br>
              <a:rPr lang="nb-NO" altLang="nb-NO"/>
            </a:br>
            <a:r>
              <a:rPr lang="nb-NO" altLang="nb-NO"/>
              <a:t>  eller yrkeshygieniker)</a:t>
            </a:r>
          </a:p>
        </p:txBody>
      </p:sp>
    </p:spTree>
    <p:extLst>
      <p:ext uri="{BB962C8B-B14F-4D97-AF65-F5344CB8AC3E}">
        <p14:creationId xmlns:p14="http://schemas.microsoft.com/office/powerpoint/2010/main" val="3193662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5DB40A2F-BBF1-483A-926C-C10F7360B0D7}" type="slidenum">
              <a:rPr lang="nb-NO" altLang="nb-NO"/>
              <a:pPr/>
              <a:t>13</a:t>
            </a:fld>
            <a:endParaRPr lang="nb-NO" altLang="nb-NO"/>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nb-NO" altLang="nb-NO"/>
              <a:t>KONKLUSJON</a:t>
            </a:r>
          </a:p>
          <a:p>
            <a:r>
              <a:rPr lang="nb-NO" altLang="nb-NO"/>
              <a:t>Elektrisk truck er best til innendørs bruk, sett fra en helsemessig synsvinkel.</a:t>
            </a:r>
          </a:p>
          <a:p>
            <a:pPr>
              <a:buSzPct val="75000"/>
              <a:buFont typeface="Wingdings" panose="05000000000000000000" pitchFamily="2" charset="2"/>
              <a:buNone/>
            </a:pPr>
            <a:r>
              <a:rPr lang="nb-NO" altLang="nb-NO"/>
              <a:t>Propan-/dieseltrucker kan ha egenskaper som de elektriske mangler. De kan ha bedre yteevne enn de elektriske, dvs. gå lengre og løfte mer.</a:t>
            </a:r>
          </a:p>
          <a:p>
            <a:endParaRPr lang="nb-NO" altLang="nb-NO"/>
          </a:p>
          <a:p>
            <a:r>
              <a:rPr lang="nb-NO" altLang="nb-NO"/>
              <a:t>Så kan dere eventuelt ta en diskusjon om forholdene internt i bedriften:</a:t>
            </a:r>
          </a:p>
          <a:p>
            <a:r>
              <a:rPr lang="nb-NO" altLang="nb-NO"/>
              <a:t>- Ta stilling til om det er nødvendig med propan- eller dieseltruck i denne bedriften.</a:t>
            </a:r>
          </a:p>
          <a:p>
            <a:r>
              <a:rPr lang="nb-NO" altLang="nb-NO"/>
              <a:t>- Hvorfor kan det eventuelt </a:t>
            </a:r>
            <a:r>
              <a:rPr lang="nb-NO" altLang="nb-NO" u="sng"/>
              <a:t>ikke</a:t>
            </a:r>
            <a:r>
              <a:rPr lang="nb-NO" altLang="nb-NO"/>
              <a:t> brukes elektrisk truck?</a:t>
            </a:r>
          </a:p>
          <a:p>
            <a:r>
              <a:rPr lang="nb-NO" altLang="nb-NO"/>
              <a:t>- Hvordan jobber dere videre med saken?</a:t>
            </a:r>
          </a:p>
          <a:p>
            <a:r>
              <a:rPr lang="nb-NO" altLang="nb-NO"/>
              <a:t>- Ønsker dere å bytte til elektrisk truck?</a:t>
            </a:r>
          </a:p>
          <a:p>
            <a:r>
              <a:rPr lang="nb-NO" altLang="nb-NO"/>
              <a:t>- Er det realistisk å si at alle propan- eller dieseltrucker skal byttes ut med elektriske </a:t>
            </a:r>
            <a:br>
              <a:rPr lang="nb-NO" altLang="nb-NO"/>
            </a:br>
            <a:r>
              <a:rPr lang="nb-NO" altLang="nb-NO"/>
              <a:t>  trucker i nær framtid, eventuelt når?</a:t>
            </a:r>
          </a:p>
          <a:p>
            <a:r>
              <a:rPr lang="nb-NO" altLang="nb-NO"/>
              <a:t>- Hvis ikke, forklar hvorfor?</a:t>
            </a:r>
          </a:p>
          <a:p>
            <a:endParaRPr lang="nb-NO" altLang="nb-NO"/>
          </a:p>
        </p:txBody>
      </p:sp>
    </p:spTree>
    <p:extLst>
      <p:ext uri="{BB962C8B-B14F-4D97-AF65-F5344CB8AC3E}">
        <p14:creationId xmlns:p14="http://schemas.microsoft.com/office/powerpoint/2010/main" val="116193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C7C39295-D07D-4423-9B2C-E3CD72884224}" type="slidenum">
              <a:rPr lang="nb-NO" altLang="nb-NO"/>
              <a:pPr/>
              <a:t>2</a:t>
            </a:fld>
            <a:endParaRPr lang="nb-NO" altLang="nb-NO"/>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nb-NO" altLang="nb-NO"/>
              <a:t>Forurenser propan og diesel når de brukes som drivstoff?</a:t>
            </a:r>
          </a:p>
          <a:p>
            <a:r>
              <a:rPr lang="nb-NO" altLang="nb-NO"/>
              <a:t>JA, men de kan forurense forskjellig, og det er av særlig betydning når kjøretøyene brukes innendørs.</a:t>
            </a:r>
          </a:p>
          <a:p>
            <a:r>
              <a:rPr lang="nb-NO" altLang="nb-NO"/>
              <a:t>Når et drivstoff forbrennes i en motor dannes ulike gasser - avgasser. De mest skadelige avgassene er karbonmonoksid eller kullos (CO) og nitrogendioksid (NO2).  Det har vist seg at hvis konsentrasjonen av disse holdes på et lavt nivå, er det lite sannsynlig at det blir høye konsentrasjoner av de andre avgassene. </a:t>
            </a:r>
          </a:p>
          <a:p>
            <a:endParaRPr lang="nb-NO" altLang="nb-NO"/>
          </a:p>
          <a:p>
            <a:r>
              <a:rPr lang="nb-NO" altLang="nb-NO"/>
              <a:t>Studier har vist at mengde og type avgasser fra forbrenningsmotorer kan </a:t>
            </a:r>
            <a:r>
              <a:rPr lang="nb-NO" altLang="nb-NO" u="sng"/>
              <a:t>variere</a:t>
            </a:r>
            <a:r>
              <a:rPr lang="nb-NO" altLang="nb-NO"/>
              <a:t> avhengig av type drivstoff, vedlikehold av motoren, forholdet drivstoff/luft, forbrenningstemperatur og turtall på motoren.  </a:t>
            </a:r>
          </a:p>
          <a:p>
            <a:endParaRPr lang="nb-NO" altLang="nb-NO"/>
          </a:p>
          <a:p>
            <a:r>
              <a:rPr lang="nb-NO" altLang="nb-NO"/>
              <a:t>Katalysatorer brukes i forbrenningsmotorer for å minske nivåene av CO, NO2 og hydrokarboner. </a:t>
            </a:r>
          </a:p>
          <a:p>
            <a:endParaRPr lang="nb-NO" altLang="nb-NO"/>
          </a:p>
          <a:p>
            <a:r>
              <a:rPr lang="nb-NO" altLang="nb-NO"/>
              <a:t>I tillegg kan vi få forurensninger som for eksempel partikler og VOC (flyktige organiske forbindelser, også kalt løsemidler) fra diesel.</a:t>
            </a:r>
          </a:p>
        </p:txBody>
      </p:sp>
    </p:spTree>
    <p:extLst>
      <p:ext uri="{BB962C8B-B14F-4D97-AF65-F5344CB8AC3E}">
        <p14:creationId xmlns:p14="http://schemas.microsoft.com/office/powerpoint/2010/main" val="4617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E8FED6FD-8F0C-4737-AD08-C47049F8F7F2}" type="slidenum">
              <a:rPr lang="nb-NO" altLang="nb-NO"/>
              <a:pPr/>
              <a:t>3</a:t>
            </a:fld>
            <a:endParaRPr lang="nb-NO" altLang="nb-NO"/>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nb-NO" altLang="nb-NO" b="1"/>
              <a:t>Både NO</a:t>
            </a:r>
            <a:r>
              <a:rPr lang="nb-NO" altLang="nb-NO" b="1" baseline="-25000"/>
              <a:t>2</a:t>
            </a:r>
            <a:r>
              <a:rPr lang="nb-NO" altLang="nb-NO" b="1"/>
              <a:t> og CO kan ha helseskadelige effekter.</a:t>
            </a:r>
            <a:r>
              <a:rPr lang="nb-NO" altLang="nb-NO"/>
              <a:t> </a:t>
            </a:r>
          </a:p>
          <a:p>
            <a:r>
              <a:rPr lang="nb-NO" altLang="nb-NO" b="1" u="sng"/>
              <a:t>NO</a:t>
            </a:r>
            <a:r>
              <a:rPr lang="nb-NO" altLang="nb-NO" b="1" u="sng" baseline="-25000"/>
              <a:t>2</a:t>
            </a:r>
            <a:r>
              <a:rPr lang="nb-NO" altLang="nb-NO" b="1"/>
              <a:t> </a:t>
            </a:r>
            <a:r>
              <a:rPr lang="nb-NO" altLang="nb-NO"/>
              <a:t>er en meget reaktiv gass, dvs. den reagerer lett med andre stoffer. Den er tyngre enn luft.</a:t>
            </a:r>
          </a:p>
          <a:p>
            <a:r>
              <a:rPr lang="nb-NO" altLang="nb-NO"/>
              <a:t>Gassen er sterkt luftveisirriterende. Kan gi brystsmerter, lungeødem (vann i lungene) og være dødelig. Symptomer kan oppstå 4-24 timer etter eksponering.  </a:t>
            </a:r>
          </a:p>
          <a:p>
            <a:endParaRPr lang="nb-NO" altLang="nb-NO" u="sng"/>
          </a:p>
          <a:p>
            <a:r>
              <a:rPr lang="nb-NO" altLang="nb-NO" u="sng"/>
              <a:t>Tilleggsinfo:</a:t>
            </a:r>
          </a:p>
          <a:p>
            <a:r>
              <a:rPr lang="nb-NO" altLang="nb-NO"/>
              <a:t>Lave konsentrasjoner (konsentrasjoner ned mot 0,1-0,2 ppm) kan gi symptomer hos astmatikere.  Hos friske individer er denne effekten sett ved 2,5 – 5 ppm NO</a:t>
            </a:r>
            <a:r>
              <a:rPr lang="nb-NO" altLang="nb-NO" baseline="-25000"/>
              <a:t>2</a:t>
            </a:r>
            <a:r>
              <a:rPr lang="nb-NO" altLang="nb-NO"/>
              <a:t> i to timer.  Konsentrasjoner på 25 ppm kan gi luftveisirritasjon og brystsmerter, 50 ppm lungeødem og 1 times eksponering for 100 ppm dødelig lungeødem.</a:t>
            </a:r>
          </a:p>
          <a:p>
            <a:endParaRPr lang="nb-NO" altLang="nb-NO"/>
          </a:p>
          <a:p>
            <a:r>
              <a:rPr lang="nb-NO" altLang="nb-NO" b="1" u="sng"/>
              <a:t>CO</a:t>
            </a:r>
            <a:r>
              <a:rPr lang="nb-NO" altLang="nb-NO"/>
              <a:t> (eller kullos) er en luktfri gass som fortrenger oksygen fra hemoglobinet i blod og reduserer oksygenforsyningen til vevene.  Hjerte og hjerne er mest sårbar for oksygenmangel.  (De røde blodlegemene foretrekker CO fremfor oksygen, og dette fører til at CO tar oksygenet sin plass i blodet.)</a:t>
            </a:r>
          </a:p>
          <a:p>
            <a:r>
              <a:rPr lang="nb-NO" altLang="nb-NO"/>
              <a:t>Tidlige symptomer på oksygenmangel er tretthet, nedsatt konsentrasjon, hodepine, svimmelhet og kvalme.  Høye konsentrasjoner kan føre til nedsatt bevissthet og dødsfall.  </a:t>
            </a:r>
          </a:p>
          <a:p>
            <a:endParaRPr lang="nb-NO" altLang="nb-NO"/>
          </a:p>
          <a:p>
            <a:r>
              <a:rPr lang="nb-NO" altLang="nb-NO" b="1" u="sng"/>
              <a:t>CO</a:t>
            </a:r>
            <a:r>
              <a:rPr lang="nb-NO" altLang="nb-NO" b="1" u="sng" baseline="-25000"/>
              <a:t>2</a:t>
            </a:r>
            <a:r>
              <a:rPr lang="nb-NO" altLang="nb-NO"/>
              <a:t> er vanligvis lite helseskadelig, men ved svært høye konsentrasjoner, </a:t>
            </a:r>
            <a:br>
              <a:rPr lang="nb-NO" altLang="nb-NO"/>
            </a:br>
            <a:r>
              <a:rPr lang="nb-NO" altLang="nb-NO"/>
              <a:t>over 40-50 000 ppm, vil samme symptomer som ved CO forgiftning kunne oppstå. </a:t>
            </a:r>
          </a:p>
          <a:p>
            <a:endParaRPr lang="nb-NO" altLang="nb-NO"/>
          </a:p>
          <a:p>
            <a:r>
              <a:rPr lang="nb-NO" altLang="nb-NO" b="1"/>
              <a:t>ppm</a:t>
            </a:r>
            <a:r>
              <a:rPr lang="nb-NO" altLang="nb-NO"/>
              <a:t> er en måleenhet og betyr parts per million, 1/1 000 000 av luften.</a:t>
            </a:r>
          </a:p>
          <a:p>
            <a:endParaRPr lang="nb-NO" altLang="nb-NO"/>
          </a:p>
        </p:txBody>
      </p:sp>
    </p:spTree>
    <p:extLst>
      <p:ext uri="{BB962C8B-B14F-4D97-AF65-F5344CB8AC3E}">
        <p14:creationId xmlns:p14="http://schemas.microsoft.com/office/powerpoint/2010/main" val="135948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852F14C0-DF8F-453B-A1D5-EEAB125D9F89}" type="slidenum">
              <a:rPr lang="nb-NO" altLang="nb-NO"/>
              <a:pPr/>
              <a:t>4</a:t>
            </a:fld>
            <a:endParaRPr lang="nb-NO" altLang="nb-NO"/>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pPr>
              <a:lnSpc>
                <a:spcPct val="90000"/>
              </a:lnSpc>
            </a:pPr>
            <a:r>
              <a:rPr lang="nb-NO" altLang="nb-NO"/>
              <a:t>Arbeidstilsynet har definert </a:t>
            </a:r>
            <a:r>
              <a:rPr lang="nb-NO" altLang="nb-NO" b="1"/>
              <a:t>administrativ norm</a:t>
            </a:r>
            <a:r>
              <a:rPr lang="nb-NO" altLang="nb-NO"/>
              <a:t> som maksimum anbefalt </a:t>
            </a:r>
            <a:r>
              <a:rPr lang="nb-NO" altLang="nb-NO" b="1"/>
              <a:t>gjennomsnittskonsentrasjon</a:t>
            </a:r>
            <a:r>
              <a:rPr lang="nb-NO" altLang="nb-NO"/>
              <a:t> av et stoff/gass over et 8-timers skift. Det betyr at kortvarige overskridelser av normen kan forekomme hvis konsentrasjonen for øvrig holdes så lav at gjennomsnittskonsentrasjonen for hele 8-timersperioden ligger under normen. Hvor store og hvor langvarige overskridelser som kan aksepteres må vurderes i forhold til de andre arbeidsmiljøfaktorene på arbeidsplassen.</a:t>
            </a:r>
          </a:p>
          <a:p>
            <a:pPr>
              <a:lnSpc>
                <a:spcPct val="90000"/>
              </a:lnSpc>
            </a:pPr>
            <a:endParaRPr lang="nb-NO" altLang="nb-NO"/>
          </a:p>
          <a:p>
            <a:pPr>
              <a:lnSpc>
                <a:spcPct val="90000"/>
              </a:lnSpc>
            </a:pPr>
            <a:r>
              <a:rPr lang="nb-NO" altLang="nb-NO"/>
              <a:t>Administrative normer i dag for karbonmonoksid (kullos), og karbondioksid er:</a:t>
            </a:r>
          </a:p>
          <a:p>
            <a:pPr lvl="1">
              <a:lnSpc>
                <a:spcPct val="90000"/>
              </a:lnSpc>
              <a:buFont typeface="Wingdings" panose="05000000000000000000" pitchFamily="2" charset="2"/>
              <a:buNone/>
            </a:pPr>
            <a:r>
              <a:rPr lang="nb-NO" altLang="nb-NO"/>
              <a:t>CO: 25 ppm</a:t>
            </a:r>
          </a:p>
          <a:p>
            <a:pPr lvl="1">
              <a:lnSpc>
                <a:spcPct val="90000"/>
              </a:lnSpc>
              <a:buFont typeface="Wingdings" panose="05000000000000000000" pitchFamily="2" charset="2"/>
              <a:buNone/>
            </a:pPr>
            <a:r>
              <a:rPr lang="nb-NO" altLang="nb-NO"/>
              <a:t>CO</a:t>
            </a:r>
            <a:r>
              <a:rPr lang="nb-NO" altLang="nb-NO" baseline="-25000"/>
              <a:t>2</a:t>
            </a:r>
            <a:r>
              <a:rPr lang="nb-NO" altLang="nb-NO"/>
              <a:t>: 5000 ppm</a:t>
            </a:r>
          </a:p>
          <a:p>
            <a:pPr>
              <a:lnSpc>
                <a:spcPct val="90000"/>
              </a:lnSpc>
            </a:pPr>
            <a:endParaRPr lang="nb-NO" altLang="nb-NO"/>
          </a:p>
          <a:p>
            <a:pPr>
              <a:lnSpc>
                <a:spcPct val="90000"/>
              </a:lnSpc>
            </a:pPr>
            <a:r>
              <a:rPr lang="nb-NO" altLang="nb-NO"/>
              <a:t>Administrativ norm i dag for nitrogendioksid er en takverdi:</a:t>
            </a:r>
          </a:p>
          <a:p>
            <a:pPr lvl="1">
              <a:lnSpc>
                <a:spcPct val="90000"/>
              </a:lnSpc>
              <a:buFont typeface="Wingdings" panose="05000000000000000000" pitchFamily="2" charset="2"/>
              <a:buNone/>
            </a:pPr>
            <a:r>
              <a:rPr lang="nb-NO" altLang="nb-NO"/>
              <a:t>NO</a:t>
            </a:r>
            <a:r>
              <a:rPr lang="nb-NO" altLang="nb-NO" baseline="-25000"/>
              <a:t>2</a:t>
            </a:r>
            <a:r>
              <a:rPr lang="nb-NO" altLang="nb-NO"/>
              <a:t>: 2 eller 0,6 ppm (nytt forslag)</a:t>
            </a:r>
          </a:p>
          <a:p>
            <a:pPr>
              <a:lnSpc>
                <a:spcPct val="90000"/>
              </a:lnSpc>
            </a:pPr>
            <a:r>
              <a:rPr lang="nb-NO" altLang="nb-NO"/>
              <a:t>Arbeidstilsynets administrative norm er pr. 31.12.05 for NO</a:t>
            </a:r>
            <a:r>
              <a:rPr lang="nb-NO" altLang="nb-NO" baseline="-25000"/>
              <a:t>2</a:t>
            </a:r>
            <a:r>
              <a:rPr lang="nb-NO" altLang="nb-NO"/>
              <a:t> 2 ppm som takverdi, dvs.en maksimalkonsentrasjon som ikke må overskrides. Normen er under vurdering, og den er foreslått til 0,6 ppm (takverdi).</a:t>
            </a:r>
          </a:p>
          <a:p>
            <a:pPr>
              <a:lnSpc>
                <a:spcPct val="90000"/>
              </a:lnSpc>
            </a:pPr>
            <a:endParaRPr lang="nb-NO" altLang="nb-NO"/>
          </a:p>
          <a:p>
            <a:pPr>
              <a:lnSpc>
                <a:spcPct val="90000"/>
              </a:lnSpc>
            </a:pPr>
            <a:r>
              <a:rPr lang="nb-NO" altLang="nb-NO"/>
              <a:t>Alle disse gassene puster vi mennesker også ut i små doser, særlig CO</a:t>
            </a:r>
            <a:r>
              <a:rPr lang="nb-NO" altLang="nb-NO" baseline="-25000"/>
              <a:t>2</a:t>
            </a:r>
            <a:r>
              <a:rPr lang="nb-NO" altLang="nb-NO"/>
              <a:t>.</a:t>
            </a:r>
          </a:p>
          <a:p>
            <a:pPr>
              <a:lnSpc>
                <a:spcPct val="90000"/>
              </a:lnSpc>
            </a:pPr>
            <a:endParaRPr lang="nb-NO" altLang="nb-NO"/>
          </a:p>
          <a:p>
            <a:pPr>
              <a:lnSpc>
                <a:spcPct val="90000"/>
              </a:lnSpc>
            </a:pPr>
            <a:r>
              <a:rPr lang="nb-NO" altLang="nb-NO" u="sng"/>
              <a:t>Tilleggsinfo:</a:t>
            </a:r>
          </a:p>
          <a:p>
            <a:pPr>
              <a:lnSpc>
                <a:spcPct val="90000"/>
              </a:lnSpc>
            </a:pPr>
            <a:r>
              <a:rPr lang="nb-NO" altLang="nb-NO"/>
              <a:t>Som en "tommelfingerregel" for hvor store overskridelser som kan aksepteres i perioder på opptil 15 minutter legger Arbeidstilsynet følgende overskridelsesfaktorer til grunn. (Det forutsettes at gjennomsnittskonsentrasjonen for 8-timersskiftet holdes under normen): </a:t>
            </a:r>
          </a:p>
          <a:p>
            <a:pPr>
              <a:lnSpc>
                <a:spcPct val="90000"/>
              </a:lnSpc>
            </a:pPr>
            <a:r>
              <a:rPr lang="nb-NO" altLang="nb-NO"/>
              <a:t>Akseptable overskridelser (takverdi unntatt): </a:t>
            </a:r>
          </a:p>
          <a:p>
            <a:pPr>
              <a:lnSpc>
                <a:spcPct val="90000"/>
              </a:lnSpc>
            </a:pPr>
            <a:r>
              <a:rPr lang="nb-NO" altLang="nb-NO"/>
              <a:t>For normer mindre eller lik 1: 200% av normen</a:t>
            </a:r>
          </a:p>
          <a:p>
            <a:pPr>
              <a:lnSpc>
                <a:spcPct val="90000"/>
              </a:lnSpc>
            </a:pPr>
            <a:r>
              <a:rPr lang="nb-NO" altLang="nb-NO"/>
              <a:t>For normer over 1 til og med 10: 100% av normen</a:t>
            </a:r>
          </a:p>
          <a:p>
            <a:pPr>
              <a:lnSpc>
                <a:spcPct val="90000"/>
              </a:lnSpc>
            </a:pPr>
            <a:r>
              <a:rPr lang="nb-NO" altLang="nb-NO"/>
              <a:t>For normer over 10 til og med 100: 50% av normen</a:t>
            </a:r>
          </a:p>
          <a:p>
            <a:pPr>
              <a:lnSpc>
                <a:spcPct val="90000"/>
              </a:lnSpc>
            </a:pPr>
            <a:r>
              <a:rPr lang="nb-NO" altLang="nb-NO"/>
              <a:t>For normer over 100 til og med 1000 25% av normen</a:t>
            </a:r>
          </a:p>
          <a:p>
            <a:pPr>
              <a:lnSpc>
                <a:spcPct val="90000"/>
              </a:lnSpc>
            </a:pPr>
            <a:r>
              <a:rPr lang="nb-NO" altLang="nb-NO" b="1"/>
              <a:t>Tommelfingerregelen er ikke egnet for CO.</a:t>
            </a:r>
            <a:r>
              <a:rPr lang="nb-NO" altLang="nb-NO"/>
              <a:t> Kortvarige eksponeringer bør ikke overskride 100 ppm. Hvis dette kan forekomme, skal det utarbeides skriftlig instruks for arbeid i CO-atmosfære. </a:t>
            </a:r>
          </a:p>
        </p:txBody>
      </p:sp>
    </p:spTree>
    <p:extLst>
      <p:ext uri="{BB962C8B-B14F-4D97-AF65-F5344CB8AC3E}">
        <p14:creationId xmlns:p14="http://schemas.microsoft.com/office/powerpoint/2010/main" val="267222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9A6BE2C0-AD4A-4C57-AD24-1B2E6D97CDED}" type="slidenum">
              <a:rPr lang="nb-NO" altLang="nb-NO"/>
              <a:pPr/>
              <a:t>5</a:t>
            </a:fld>
            <a:endParaRPr lang="nb-NO" altLang="nb-NO"/>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nb-NO" altLang="nb-NO"/>
              <a:t>I 5 av de 7 bedriftene hvor det ble gjort målinger, ble </a:t>
            </a:r>
            <a:r>
              <a:rPr lang="nb-NO" altLang="nb-NO" b="1"/>
              <a:t>administrativ norm overskredet</a:t>
            </a:r>
            <a:r>
              <a:rPr lang="nb-NO" altLang="nb-NO"/>
              <a:t> for alle gassene, en eller flere ganger.</a:t>
            </a:r>
          </a:p>
          <a:p>
            <a:r>
              <a:rPr lang="nb-NO" altLang="nb-NO" u="sng"/>
              <a:t>Eksempel på største overskridelser (gjennomsnittsverdier):</a:t>
            </a:r>
            <a:r>
              <a:rPr lang="nb-NO" altLang="nb-NO"/>
              <a:t> </a:t>
            </a:r>
          </a:p>
          <a:p>
            <a:r>
              <a:rPr lang="nb-NO" altLang="nb-NO"/>
              <a:t>CO – det ble målt 32 og 62 ppm CO i gjennomsnitt i pustesonen til truckførere.</a:t>
            </a:r>
          </a:p>
          <a:p>
            <a:r>
              <a:rPr lang="nb-NO" altLang="nb-NO"/>
              <a:t>CO</a:t>
            </a:r>
            <a:r>
              <a:rPr lang="nb-NO" altLang="nb-NO" baseline="-25000"/>
              <a:t>2</a:t>
            </a:r>
            <a:r>
              <a:rPr lang="nb-NO" altLang="nb-NO"/>
              <a:t> - det ble målt 8000 ppm CO</a:t>
            </a:r>
            <a:r>
              <a:rPr lang="nb-NO" altLang="nb-NO" baseline="-25000"/>
              <a:t>2</a:t>
            </a:r>
            <a:r>
              <a:rPr lang="nb-NO" altLang="nb-NO"/>
              <a:t> – men denne gassen er som sagt ikke så farlig på dette nivået. Maksimalverdi i denne perioden var 12600 ppm.</a:t>
            </a:r>
          </a:p>
          <a:p>
            <a:r>
              <a:rPr lang="nb-NO" altLang="nb-NO"/>
              <a:t>NO</a:t>
            </a:r>
            <a:r>
              <a:rPr lang="nb-NO" altLang="nb-NO" baseline="-25000"/>
              <a:t>2</a:t>
            </a:r>
            <a:r>
              <a:rPr lang="nb-NO" altLang="nb-NO"/>
              <a:t> – det ble målt 4 ppm NO</a:t>
            </a:r>
            <a:r>
              <a:rPr lang="nb-NO" altLang="nb-NO" baseline="-25000"/>
              <a:t>2</a:t>
            </a:r>
            <a:r>
              <a:rPr lang="nb-NO" altLang="nb-NO"/>
              <a:t> – dobling av gammel norm som også var maksimalt tillatt nivå.</a:t>
            </a:r>
          </a:p>
          <a:p>
            <a:endParaRPr lang="nb-NO" altLang="nb-NO"/>
          </a:p>
          <a:p>
            <a:r>
              <a:rPr lang="nb-NO" altLang="nb-NO" b="1"/>
              <a:t>Høyest avgassnivå ble funnet i kjøle- og fryserom </a:t>
            </a:r>
          </a:p>
          <a:p>
            <a:r>
              <a:rPr lang="nb-NO" altLang="nb-NO" u="sng"/>
              <a:t>Eksempel blant de største verdiene:</a:t>
            </a:r>
          </a:p>
          <a:p>
            <a:r>
              <a:rPr lang="nb-NO" altLang="nb-NO"/>
              <a:t>CO – det ble målt 152 ppm i sjåførens pustesone over en kortere periode når trucken oppholdt seg inne på kjøle-/fryselager.</a:t>
            </a:r>
          </a:p>
          <a:p>
            <a:r>
              <a:rPr lang="nb-NO" altLang="nb-NO"/>
              <a:t>CO</a:t>
            </a:r>
            <a:r>
              <a:rPr lang="nb-NO" altLang="nb-NO" baseline="-25000"/>
              <a:t>2</a:t>
            </a:r>
            <a:r>
              <a:rPr lang="nb-NO" altLang="nb-NO"/>
              <a:t> – det ble målt 7 700 ppm som maksimalverdi i kjøle-/fryselager eller 4300 ppm som gjennomsnitt i samme periode.</a:t>
            </a:r>
          </a:p>
          <a:p>
            <a:r>
              <a:rPr lang="nb-NO" altLang="nb-NO"/>
              <a:t>NO</a:t>
            </a:r>
            <a:r>
              <a:rPr lang="nb-NO" altLang="nb-NO" baseline="-25000"/>
              <a:t>2</a:t>
            </a:r>
            <a:r>
              <a:rPr lang="nb-NO" altLang="nb-NO"/>
              <a:t> – det ble målt over 20 ppm stasjonært i kjøle-/fryselager over en kort periode.</a:t>
            </a:r>
          </a:p>
          <a:p>
            <a:endParaRPr lang="nb-NO" altLang="nb-NO"/>
          </a:p>
          <a:p>
            <a:r>
              <a:rPr lang="nb-NO" altLang="nb-NO" sz="1300"/>
              <a:t>Truckførere og øvrige arbeidstakere blir utsatt for avgasser/eksos fra gass- og dieseltrucker når disse brukes innendørs. </a:t>
            </a:r>
          </a:p>
          <a:p>
            <a:endParaRPr lang="nb-NO" altLang="nb-NO"/>
          </a:p>
        </p:txBody>
      </p:sp>
    </p:spTree>
    <p:extLst>
      <p:ext uri="{BB962C8B-B14F-4D97-AF65-F5344CB8AC3E}">
        <p14:creationId xmlns:p14="http://schemas.microsoft.com/office/powerpoint/2010/main" val="156193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BB069408-2377-4B15-9B81-11C4B120EFE4}" type="slidenum">
              <a:rPr lang="nb-NO" altLang="nb-NO"/>
              <a:pPr/>
              <a:t>6</a:t>
            </a:fld>
            <a:endParaRPr lang="nb-NO" altLang="nb-NO"/>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pPr>
              <a:tabLst>
                <a:tab pos="182563" algn="l"/>
              </a:tabLst>
            </a:pPr>
            <a:r>
              <a:rPr lang="nb-NO" altLang="nb-NO" sz="1300" b="1"/>
              <a:t>Symptomer blant truckførere i </a:t>
            </a:r>
            <a:r>
              <a:rPr lang="nb-NO" altLang="nb-NO" sz="1300" b="1" u="sng"/>
              <a:t>fiskeindustrien</a:t>
            </a:r>
            <a:r>
              <a:rPr lang="nb-NO" altLang="nb-NO" sz="1300"/>
              <a:t>.</a:t>
            </a:r>
          </a:p>
          <a:p>
            <a:pPr>
              <a:tabLst>
                <a:tab pos="182563" algn="l"/>
              </a:tabLst>
            </a:pPr>
            <a:endParaRPr lang="nb-NO" altLang="nb-NO" sz="1300"/>
          </a:p>
          <a:p>
            <a:pPr>
              <a:tabLst>
                <a:tab pos="182563" algn="l"/>
              </a:tabLst>
            </a:pPr>
            <a:r>
              <a:rPr lang="nb-NO" altLang="nb-NO" sz="1300"/>
              <a:t>I fiskeindustribedrifter er det utstrakt bruk av trucker.  </a:t>
            </a:r>
            <a:br>
              <a:rPr lang="nb-NO" altLang="nb-NO" sz="1300"/>
            </a:br>
            <a:r>
              <a:rPr lang="nb-NO" altLang="nb-NO" sz="1300"/>
              <a:t>Råvarer og ferdigprodukter fraktes fra kaiområder og inn til ulike kjøle-, fryse- og lagerrom.  Innad i bedriften kjøres det mellom ulike avdelinger og lagerrom.</a:t>
            </a:r>
          </a:p>
          <a:p>
            <a:pPr>
              <a:tabLst>
                <a:tab pos="182563" algn="l"/>
              </a:tabLst>
            </a:pPr>
            <a:endParaRPr lang="nb-NO" altLang="nb-NO" sz="1300"/>
          </a:p>
          <a:p>
            <a:pPr>
              <a:tabLst>
                <a:tab pos="182563" algn="l"/>
              </a:tabLst>
            </a:pPr>
            <a:r>
              <a:rPr lang="nb-NO" altLang="nb-NO" sz="1300"/>
              <a:t>Det var en økt rapportering av følgende symptomer:</a:t>
            </a:r>
          </a:p>
          <a:p>
            <a:pPr>
              <a:buFontTx/>
              <a:buChar char="•"/>
              <a:tabLst>
                <a:tab pos="182563" algn="l"/>
              </a:tabLst>
            </a:pPr>
            <a:r>
              <a:rPr lang="nb-NO" altLang="nb-NO" sz="1300"/>
              <a:t>	Irritert, tett, rennende nese</a:t>
            </a:r>
          </a:p>
          <a:p>
            <a:pPr>
              <a:buFontTx/>
              <a:buChar char="•"/>
              <a:tabLst>
                <a:tab pos="182563" algn="l"/>
              </a:tabLst>
            </a:pPr>
            <a:r>
              <a:rPr lang="nb-NO" altLang="nb-NO" sz="1300"/>
              <a:t>	Hoste</a:t>
            </a:r>
          </a:p>
          <a:p>
            <a:pPr>
              <a:buFontTx/>
              <a:buChar char="•"/>
              <a:tabLst>
                <a:tab pos="182563" algn="l"/>
              </a:tabLst>
            </a:pPr>
            <a:r>
              <a:rPr lang="nb-NO" altLang="nb-NO" sz="1300"/>
              <a:t>	Tung pust</a:t>
            </a:r>
          </a:p>
          <a:p>
            <a:pPr>
              <a:buFontTx/>
              <a:buChar char="•"/>
              <a:tabLst>
                <a:tab pos="182563" algn="l"/>
              </a:tabLst>
            </a:pPr>
            <a:r>
              <a:rPr lang="nb-NO" altLang="nb-NO" sz="1300"/>
              <a:t>	Tett i brystet</a:t>
            </a:r>
          </a:p>
          <a:p>
            <a:pPr>
              <a:buFontTx/>
              <a:buChar char="•"/>
              <a:tabLst>
                <a:tab pos="182563" algn="l"/>
              </a:tabLst>
            </a:pPr>
            <a:r>
              <a:rPr lang="nb-NO" altLang="nb-NO" sz="1300"/>
              <a:t>	Tung i hodet</a:t>
            </a:r>
          </a:p>
          <a:p>
            <a:pPr>
              <a:buFontTx/>
              <a:buChar char="•"/>
              <a:tabLst>
                <a:tab pos="182563" algn="l"/>
              </a:tabLst>
            </a:pPr>
            <a:r>
              <a:rPr lang="nb-NO" altLang="nb-NO" sz="1300"/>
              <a:t>	Tretthet </a:t>
            </a:r>
          </a:p>
          <a:p>
            <a:pPr>
              <a:buFontTx/>
              <a:buChar char="•"/>
              <a:tabLst>
                <a:tab pos="182563" algn="l"/>
              </a:tabLst>
            </a:pPr>
            <a:r>
              <a:rPr lang="nb-NO" altLang="nb-NO" sz="1300"/>
              <a:t>	Hodepine</a:t>
            </a:r>
          </a:p>
          <a:p>
            <a:pPr>
              <a:tabLst>
                <a:tab pos="182563" algn="l"/>
              </a:tabLst>
            </a:pPr>
            <a:endParaRPr lang="nb-NO" altLang="nb-NO" sz="1300" b="1"/>
          </a:p>
          <a:p>
            <a:pPr>
              <a:tabLst>
                <a:tab pos="182563" algn="l"/>
              </a:tabLst>
            </a:pPr>
            <a:endParaRPr lang="nb-NO" altLang="nb-NO" sz="1300"/>
          </a:p>
        </p:txBody>
      </p:sp>
    </p:spTree>
    <p:extLst>
      <p:ext uri="{BB962C8B-B14F-4D97-AF65-F5344CB8AC3E}">
        <p14:creationId xmlns:p14="http://schemas.microsoft.com/office/powerpoint/2010/main" val="113078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28388FE3-B2BA-4B19-8D0D-19F89246FF53}" type="slidenum">
              <a:rPr lang="nb-NO" altLang="nb-NO"/>
              <a:pPr/>
              <a:t>7</a:t>
            </a:fld>
            <a:endParaRPr lang="nb-NO" altLang="nb-NO"/>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pPr>
              <a:lnSpc>
                <a:spcPct val="90000"/>
              </a:lnSpc>
            </a:pPr>
            <a:r>
              <a:rPr lang="nb-NO" altLang="nb-NO"/>
              <a:t>Det er viktig å vurdere bruk av elektrisk truck kontra propan-/dieseltruck, særlig når det skal foretas nye innkjøp, men også ellers. Og det må sees i sammenheng med andre mulige tiltak.</a:t>
            </a:r>
          </a:p>
          <a:p>
            <a:pPr>
              <a:lnSpc>
                <a:spcPct val="90000"/>
              </a:lnSpc>
            </a:pPr>
            <a:endParaRPr lang="nb-NO" altLang="nb-NO"/>
          </a:p>
          <a:p>
            <a:pPr>
              <a:lnSpc>
                <a:spcPct val="90000"/>
              </a:lnSpc>
            </a:pPr>
            <a:r>
              <a:rPr lang="nb-NO" altLang="nb-NO" b="1"/>
              <a:t>Overgang til elektriske trucker vil fjerne problemene med avgasser.</a:t>
            </a:r>
          </a:p>
          <a:p>
            <a:pPr>
              <a:lnSpc>
                <a:spcPct val="90000"/>
              </a:lnSpc>
            </a:pPr>
            <a:endParaRPr lang="nb-NO" altLang="nb-NO"/>
          </a:p>
          <a:p>
            <a:pPr>
              <a:lnSpc>
                <a:spcPct val="90000"/>
              </a:lnSpc>
            </a:pPr>
            <a:r>
              <a:rPr lang="nb-NO" altLang="nb-NO" u="sng"/>
              <a:t>Tilleggsinformasjon:</a:t>
            </a:r>
          </a:p>
          <a:p>
            <a:endParaRPr lang="nb-NO" altLang="nb-NO"/>
          </a:p>
          <a:p>
            <a:r>
              <a:rPr lang="nb-NO" altLang="nb-NO"/>
              <a:t>Det finnes tre hovedtyper av motvektstrucker: </a:t>
            </a:r>
            <a:r>
              <a:rPr lang="nb-NO" altLang="nb-NO" u="sng"/>
              <a:t>elektriske</a:t>
            </a:r>
            <a:r>
              <a:rPr lang="nb-NO" altLang="nb-NO"/>
              <a:t>, </a:t>
            </a:r>
            <a:r>
              <a:rPr lang="nb-NO" altLang="nb-NO" u="sng"/>
              <a:t>diesel-</a:t>
            </a:r>
            <a:r>
              <a:rPr lang="nb-NO" altLang="nb-NO"/>
              <a:t> og </a:t>
            </a:r>
            <a:r>
              <a:rPr lang="nb-NO" altLang="nb-NO" u="sng"/>
              <a:t>propan</a:t>
            </a:r>
            <a:r>
              <a:rPr lang="nb-NO" altLang="nb-NO"/>
              <a:t>trucker</a:t>
            </a:r>
          </a:p>
          <a:p>
            <a:endParaRPr lang="nb-NO" altLang="nb-NO" u="sng"/>
          </a:p>
          <a:p>
            <a:r>
              <a:rPr lang="nb-NO" altLang="nb-NO" u="sng"/>
              <a:t>1: Elektriske trucker:</a:t>
            </a:r>
            <a:endParaRPr lang="nb-NO" altLang="nb-NO"/>
          </a:p>
          <a:p>
            <a:r>
              <a:rPr lang="nb-NO" altLang="nb-NO"/>
              <a:t>Leveres i klasser opp til 5-6 tonn (standard), kan levere større (10 tonn), sistnevnte blir særdeles dyre i innkjøp.</a:t>
            </a:r>
          </a:p>
          <a:p>
            <a:r>
              <a:rPr lang="nb-NO" altLang="nb-NO"/>
              <a:t>Fordeler: 	- helt forurensingsfri</a:t>
            </a:r>
          </a:p>
          <a:p>
            <a:pPr lvl="2"/>
            <a:r>
              <a:rPr lang="nb-NO" altLang="nb-NO"/>
              <a:t>- nesten lydløs</a:t>
            </a:r>
          </a:p>
          <a:p>
            <a:pPr lvl="2"/>
            <a:r>
              <a:rPr lang="nb-NO" altLang="nb-NO"/>
              <a:t>- svært billig i drift (en opplading, dvs. full tank koster 20.- kroner)</a:t>
            </a:r>
          </a:p>
          <a:p>
            <a:pPr lvl="2"/>
            <a:r>
              <a:rPr lang="nb-NO" altLang="nb-NO"/>
              <a:t>- moderne elektriske trucker er ”nesten” vedlikeholdsfrie</a:t>
            </a:r>
          </a:p>
          <a:p>
            <a:r>
              <a:rPr lang="nb-NO" altLang="nb-NO"/>
              <a:t>Ulemper:	- dyrest i innkjøp</a:t>
            </a:r>
          </a:p>
          <a:p>
            <a:pPr lvl="2"/>
            <a:r>
              <a:rPr lang="nb-NO" altLang="nb-NO"/>
              <a:t>- et batteri holder ett skift, 6 til 8 timer å lade opp</a:t>
            </a:r>
          </a:p>
          <a:p>
            <a:pPr lvl="2"/>
            <a:r>
              <a:rPr lang="nb-NO" altLang="nb-NO"/>
              <a:t>- moderne elektronikk ”trives” ikke så godt i fuktige miljøer</a:t>
            </a:r>
          </a:p>
          <a:p>
            <a:pPr lvl="2"/>
            <a:r>
              <a:rPr lang="nb-NO" altLang="nb-NO"/>
              <a:t>- hvis det skal være førerkabin med nødvendig utstyr og varme / </a:t>
            </a:r>
            <a:br>
              <a:rPr lang="nb-NO" altLang="nb-NO"/>
            </a:br>
            <a:r>
              <a:rPr lang="nb-NO" altLang="nb-NO"/>
              <a:t>  ventilasjon, må energien til dette (spesielt varme) tas i fra batteriet </a:t>
            </a:r>
            <a:br>
              <a:rPr lang="nb-NO" altLang="nb-NO"/>
            </a:br>
            <a:r>
              <a:rPr lang="nb-NO" altLang="nb-NO"/>
              <a:t>  (reduserer driftstiden betraktelig) eller så må propanvarmer / </a:t>
            </a:r>
            <a:br>
              <a:rPr lang="nb-NO" altLang="nb-NO"/>
            </a:br>
            <a:r>
              <a:rPr lang="nb-NO" altLang="nb-NO"/>
              <a:t>  dieseldrevet varmer monteres (og dette fordyrer trucken vesentlig).</a:t>
            </a:r>
            <a:endParaRPr lang="nb-NO" altLang="nb-NO" u="sng"/>
          </a:p>
        </p:txBody>
      </p:sp>
    </p:spTree>
    <p:extLst>
      <p:ext uri="{BB962C8B-B14F-4D97-AF65-F5344CB8AC3E}">
        <p14:creationId xmlns:p14="http://schemas.microsoft.com/office/powerpoint/2010/main" val="272152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nb-NO" altLang="nb-NO"/>
              <a:t>© 2005 AMA UNN HF</a:t>
            </a:r>
          </a:p>
        </p:txBody>
      </p:sp>
      <p:sp>
        <p:nvSpPr>
          <p:cNvPr id="4" name="Rectangle 7"/>
          <p:cNvSpPr>
            <a:spLocks noGrp="1" noChangeArrowheads="1"/>
          </p:cNvSpPr>
          <p:nvPr>
            <p:ph type="sldNum" sz="quarter" idx="5"/>
          </p:nvPr>
        </p:nvSpPr>
        <p:spPr>
          <a:ln/>
        </p:spPr>
        <p:txBody>
          <a:bodyPr/>
          <a:lstStyle/>
          <a:p>
            <a:fld id="{EB6E4B35-5C67-41EA-BCB4-4ACE0734B68B}" type="slidenum">
              <a:rPr lang="nb-NO" altLang="nb-NO"/>
              <a:pPr/>
              <a:t>8</a:t>
            </a:fld>
            <a:endParaRPr lang="nb-NO" altLang="nb-NO"/>
          </a:p>
        </p:txBody>
      </p:sp>
      <p:sp>
        <p:nvSpPr>
          <p:cNvPr id="66563" name="Rectangle 3"/>
          <p:cNvSpPr>
            <a:spLocks noGrp="1" noChangeArrowheads="1"/>
          </p:cNvSpPr>
          <p:nvPr>
            <p:ph type="body" idx="1"/>
          </p:nvPr>
        </p:nvSpPr>
        <p:spPr>
          <a:xfrm>
            <a:off x="525463" y="500063"/>
            <a:ext cx="6073775" cy="9217025"/>
          </a:xfrm>
        </p:spPr>
        <p:txBody>
          <a:bodyPr/>
          <a:lstStyle/>
          <a:p>
            <a:r>
              <a:rPr lang="nb-NO" altLang="nb-NO" u="sng"/>
              <a:t>2: Dieseltrucker:</a:t>
            </a:r>
            <a:endParaRPr lang="nb-NO" altLang="nb-NO"/>
          </a:p>
          <a:p>
            <a:r>
              <a:rPr lang="nb-NO" altLang="nb-NO"/>
              <a:t>Leveres i alle klasser opp til 50 tonn.</a:t>
            </a:r>
          </a:p>
          <a:p>
            <a:r>
              <a:rPr lang="nb-NO" altLang="nb-NO"/>
              <a:t>Fordeler:	- billig drivstoff (avgiftsfri diesel kan benyttes)</a:t>
            </a:r>
          </a:p>
          <a:p>
            <a:pPr lvl="2"/>
            <a:r>
              <a:rPr lang="nb-NO" altLang="nb-NO"/>
              <a:t>- rask å tanke opp, kan kjøres døgnet rundt</a:t>
            </a:r>
          </a:p>
          <a:p>
            <a:pPr lvl="2"/>
            <a:r>
              <a:rPr lang="nb-NO" altLang="nb-NO"/>
              <a:t>- kjørefølelse som i en bil</a:t>
            </a:r>
          </a:p>
          <a:p>
            <a:pPr lvl="2"/>
            <a:r>
              <a:rPr lang="nb-NO" altLang="nb-NO"/>
              <a:t>- billig i innkjøp</a:t>
            </a:r>
          </a:p>
          <a:p>
            <a:pPr lvl="2"/>
            <a:r>
              <a:rPr lang="nb-NO" altLang="nb-NO"/>
              <a:t>- spillvarme fra motor (kjølevæsken) benyttes til varmeapparat på samme   </a:t>
            </a:r>
            <a:br>
              <a:rPr lang="nb-NO" altLang="nb-NO"/>
            </a:br>
            <a:r>
              <a:rPr lang="nb-NO" altLang="nb-NO"/>
              <a:t>  måte som i en bil.</a:t>
            </a:r>
          </a:p>
          <a:p>
            <a:r>
              <a:rPr lang="nb-NO" altLang="nb-NO"/>
              <a:t>Ulemper:	- avgasser og partikler (sot) vanskelig å rense</a:t>
            </a:r>
          </a:p>
          <a:p>
            <a:pPr lvl="2"/>
            <a:r>
              <a:rPr lang="nb-NO" altLang="nb-NO"/>
              <a:t>- renseutstyr komplisert å vedlikeholde</a:t>
            </a:r>
          </a:p>
          <a:p>
            <a:pPr lvl="2"/>
            <a:r>
              <a:rPr lang="nb-NO" altLang="nb-NO"/>
              <a:t>- støy</a:t>
            </a:r>
          </a:p>
          <a:p>
            <a:pPr lvl="2"/>
            <a:r>
              <a:rPr lang="nb-NO" altLang="nb-NO"/>
              <a:t>- dyrest å vedlikeholde</a:t>
            </a:r>
            <a:endParaRPr lang="nb-NO" altLang="nb-NO" u="sng"/>
          </a:p>
          <a:p>
            <a:endParaRPr lang="nb-NO" altLang="nb-NO" u="sng"/>
          </a:p>
          <a:p>
            <a:r>
              <a:rPr lang="nb-NO" altLang="nb-NO" u="sng"/>
              <a:t>3: Propantrucker:</a:t>
            </a:r>
            <a:endParaRPr lang="nb-NO" altLang="nb-NO"/>
          </a:p>
          <a:p>
            <a:r>
              <a:rPr lang="nb-NO" altLang="nb-NO"/>
              <a:t>Leveres i alle klasser opp til 8 tonn (større kan muligens skaffes).</a:t>
            </a:r>
          </a:p>
          <a:p>
            <a:r>
              <a:rPr lang="nb-NO" altLang="nb-NO"/>
              <a:t>Fordeler:	- billig i innkjøp</a:t>
            </a:r>
          </a:p>
          <a:p>
            <a:pPr lvl="2"/>
            <a:r>
              <a:rPr lang="nb-NO" altLang="nb-NO"/>
              <a:t>- kjørefølelse som i en bil</a:t>
            </a:r>
          </a:p>
          <a:p>
            <a:pPr lvl="2"/>
            <a:r>
              <a:rPr lang="nb-NO" altLang="nb-NO"/>
              <a:t>- relativt lavt støynivå</a:t>
            </a:r>
          </a:p>
          <a:p>
            <a:pPr lvl="2"/>
            <a:r>
              <a:rPr lang="nb-NO" altLang="nb-NO"/>
              <a:t>- avgasser kan renses svært godt</a:t>
            </a:r>
          </a:p>
          <a:p>
            <a:pPr lvl="2"/>
            <a:r>
              <a:rPr lang="nb-NO" altLang="nb-NO"/>
              <a:t>- ikke så dyr i vedlikehold som diesel</a:t>
            </a:r>
          </a:p>
          <a:p>
            <a:pPr lvl="2"/>
            <a:r>
              <a:rPr lang="nb-NO" altLang="nb-NO"/>
              <a:t>- spillvarme fra motor (kjølevæsken) benyttes til varmeapparat på samme </a:t>
            </a:r>
            <a:br>
              <a:rPr lang="nb-NO" altLang="nb-NO"/>
            </a:br>
            <a:r>
              <a:rPr lang="nb-NO" altLang="nb-NO"/>
              <a:t>  måte som i en bil.</a:t>
            </a:r>
          </a:p>
          <a:p>
            <a:r>
              <a:rPr lang="nb-NO" altLang="nb-NO"/>
              <a:t>Ulemper:	- svært dyrt drivstoff (propan)</a:t>
            </a:r>
          </a:p>
          <a:p>
            <a:pPr lvl="2"/>
            <a:r>
              <a:rPr lang="nb-NO" altLang="nb-NO"/>
              <a:t>- ”klønete” å skifte gassflaske</a:t>
            </a:r>
          </a:p>
        </p:txBody>
      </p:sp>
    </p:spTree>
    <p:extLst>
      <p:ext uri="{BB962C8B-B14F-4D97-AF65-F5344CB8AC3E}">
        <p14:creationId xmlns:p14="http://schemas.microsoft.com/office/powerpoint/2010/main" val="183583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E9D7CDB9-3858-45AB-B531-E0F2701C508E}" type="slidenum">
              <a:rPr lang="nb-NO" altLang="nb-NO"/>
              <a:pPr/>
              <a:t>9</a:t>
            </a:fld>
            <a:endParaRPr lang="nb-NO" altLang="nb-NO"/>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nb-NO" altLang="nb-NO"/>
              <a:t>Det er viktig med gode rutiner for godt vedlikehold av truckene og</a:t>
            </a:r>
          </a:p>
          <a:p>
            <a:r>
              <a:rPr lang="nb-NO" altLang="nb-NO" b="1"/>
              <a:t>godt vedlikehold vil kunne redusere utslippene av CO og NO</a:t>
            </a:r>
            <a:r>
              <a:rPr lang="nb-NO" altLang="nb-NO" b="1" baseline="-25000"/>
              <a:t>2</a:t>
            </a:r>
            <a:r>
              <a:rPr lang="nb-NO" altLang="nb-NO" b="1"/>
              <a:t> betraktelig.</a:t>
            </a:r>
          </a:p>
          <a:p>
            <a:endParaRPr lang="nb-NO" altLang="nb-NO"/>
          </a:p>
          <a:p>
            <a:r>
              <a:rPr lang="nb-NO" altLang="nb-NO"/>
              <a:t>Ved godt vedlikehold holder man den minimale mengden utslipp som produsenten har lagt opp til.</a:t>
            </a:r>
          </a:p>
          <a:p>
            <a:endParaRPr lang="nb-NO" altLang="nb-NO"/>
          </a:p>
        </p:txBody>
      </p:sp>
    </p:spTree>
    <p:extLst>
      <p:ext uri="{BB962C8B-B14F-4D97-AF65-F5344CB8AC3E}">
        <p14:creationId xmlns:p14="http://schemas.microsoft.com/office/powerpoint/2010/main" val="2453840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5206" name="Group 86"/>
          <p:cNvGrpSpPr>
            <a:grpSpLocks/>
          </p:cNvGrpSpPr>
          <p:nvPr userDrawn="1"/>
        </p:nvGrpSpPr>
        <p:grpSpPr bwMode="auto">
          <a:xfrm>
            <a:off x="4140200" y="6248400"/>
            <a:ext cx="3306763" cy="469900"/>
            <a:chOff x="1927" y="55"/>
            <a:chExt cx="2083" cy="296"/>
          </a:xfrm>
        </p:grpSpPr>
        <p:pic>
          <p:nvPicPr>
            <p:cNvPr id="5204" name="Picture 84" descr="unnsidestnsfarge300dpi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7" y="55"/>
              <a:ext cx="1996" cy="296"/>
            </a:xfrm>
            <a:prstGeom prst="rect">
              <a:avLst/>
            </a:prstGeom>
            <a:noFill/>
            <a:extLst>
              <a:ext uri="{909E8E84-426E-40DD-AFC4-6F175D3DCCD1}">
                <a14:hiddenFill xmlns:a14="http://schemas.microsoft.com/office/drawing/2010/main">
                  <a:solidFill>
                    <a:srgbClr val="FFFFFF"/>
                  </a:solidFill>
                </a14:hiddenFill>
              </a:ext>
            </a:extLst>
          </p:spPr>
        </p:pic>
        <p:sp>
          <p:nvSpPr>
            <p:cNvPr id="5205" name="Text Box 85"/>
            <p:cNvSpPr txBox="1">
              <a:spLocks noChangeArrowheads="1"/>
            </p:cNvSpPr>
            <p:nvPr userDrawn="1"/>
          </p:nvSpPr>
          <p:spPr bwMode="auto">
            <a:xfrm>
              <a:off x="2422" y="255"/>
              <a:ext cx="1588" cy="8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nb-NO" altLang="nb-NO" sz="900">
                  <a:solidFill>
                    <a:srgbClr val="0C2D82"/>
                  </a:solidFill>
                  <a:latin typeface="Arial" panose="020B0604020202020204" pitchFamily="34" charset="0"/>
                </a:rPr>
                <a:t>Arbeids- og miljømedisinsk avdeling</a:t>
              </a:r>
            </a:p>
          </p:txBody>
        </p:sp>
      </p:grpSp>
      <p:pic>
        <p:nvPicPr>
          <p:cNvPr id="5152" name="Picture 32" descr="Kap2"/>
          <p:cNvPicPr>
            <a:picLocks noChangeAspect="1" noChangeArrowheads="1"/>
          </p:cNvPicPr>
          <p:nvPr/>
        </p:nvPicPr>
        <p:blipFill>
          <a:blip r:embed="rId3">
            <a:extLst>
              <a:ext uri="{28A0092B-C50C-407E-A947-70E740481C1C}">
                <a14:useLocalDpi xmlns:a14="http://schemas.microsoft.com/office/drawing/2010/main" val="0"/>
              </a:ext>
            </a:extLst>
          </a:blip>
          <a:srcRect l="28046" t="13667" r="19205" b="5594"/>
          <a:stretch>
            <a:fillRect/>
          </a:stretch>
        </p:blipFill>
        <p:spPr bwMode="auto">
          <a:xfrm>
            <a:off x="0" y="0"/>
            <a:ext cx="2484438" cy="6908800"/>
          </a:xfrm>
          <a:prstGeom prst="rect">
            <a:avLst/>
          </a:prstGeom>
          <a:noFill/>
          <a:extLst>
            <a:ext uri="{909E8E84-426E-40DD-AFC4-6F175D3DCCD1}">
              <a14:hiddenFill xmlns:a14="http://schemas.microsoft.com/office/drawing/2010/main">
                <a:solidFill>
                  <a:srgbClr val="FFFFFF"/>
                </a:solidFill>
              </a14:hiddenFill>
            </a:ext>
          </a:extLst>
        </p:spPr>
      </p:pic>
      <p:sp>
        <p:nvSpPr>
          <p:cNvPr id="5148" name="Rectangle 28"/>
          <p:cNvSpPr>
            <a:spLocks noGrp="1" noChangeArrowheads="1"/>
          </p:cNvSpPr>
          <p:nvPr>
            <p:ph type="ctrTitle" sz="quarter"/>
          </p:nvPr>
        </p:nvSpPr>
        <p:spPr>
          <a:xfrm>
            <a:off x="3024188" y="735013"/>
            <a:ext cx="5832475" cy="1470025"/>
          </a:xfrm>
        </p:spPr>
        <p:txBody>
          <a:bodyPr/>
          <a:lstStyle>
            <a:lvl1pPr>
              <a:defRPr b="1"/>
            </a:lvl1pPr>
          </a:lstStyle>
          <a:p>
            <a:pPr lvl="0"/>
            <a:r>
              <a:rPr lang="nb-NO" altLang="nb-NO" noProof="0" smtClean="0"/>
              <a:t>Klikk for å redigere tittelstil</a:t>
            </a:r>
          </a:p>
        </p:txBody>
      </p:sp>
      <p:sp>
        <p:nvSpPr>
          <p:cNvPr id="5122" name="Rectangle 2"/>
          <p:cNvSpPr>
            <a:spLocks noGrp="1" noChangeArrowheads="1"/>
          </p:cNvSpPr>
          <p:nvPr>
            <p:ph type="subTitle" idx="1"/>
          </p:nvPr>
        </p:nvSpPr>
        <p:spPr>
          <a:xfrm>
            <a:off x="3024188" y="2600325"/>
            <a:ext cx="5788025" cy="3313113"/>
          </a:xfrm>
        </p:spPr>
        <p:txBody>
          <a:bodyPr/>
          <a:lstStyle>
            <a:lvl1pPr marL="0" indent="0">
              <a:buFontTx/>
              <a:buNone/>
              <a:defRPr/>
            </a:lvl1pPr>
          </a:lstStyle>
          <a:p>
            <a:pPr lvl="0"/>
            <a:r>
              <a:rPr lang="nb-NO" altLang="nb-NO" noProof="0" smtClean="0"/>
              <a:t>Klikk for å redigere undertittelstil i malen</a:t>
            </a:r>
          </a:p>
        </p:txBody>
      </p:sp>
      <p:sp>
        <p:nvSpPr>
          <p:cNvPr id="5125" name="Rectangle 5"/>
          <p:cNvSpPr>
            <a:spLocks noChangeArrowheads="1"/>
          </p:cNvSpPr>
          <p:nvPr/>
        </p:nvSpPr>
        <p:spPr bwMode="auto">
          <a:xfrm>
            <a:off x="2916238" y="1008063"/>
            <a:ext cx="107950" cy="1628775"/>
          </a:xfrm>
          <a:prstGeom prst="rect">
            <a:avLst/>
          </a:prstGeom>
          <a:gradFill rotWithShape="1">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6" name="Rectangle 6"/>
          <p:cNvSpPr>
            <a:spLocks noChangeArrowheads="1"/>
          </p:cNvSpPr>
          <p:nvPr/>
        </p:nvSpPr>
        <p:spPr bwMode="auto">
          <a:xfrm>
            <a:off x="2627313" y="2205038"/>
            <a:ext cx="6516687" cy="107950"/>
          </a:xfrm>
          <a:prstGeom prst="rect">
            <a:avLst/>
          </a:prstGeom>
          <a:gradFill rotWithShape="1">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nvGrpSpPr>
          <p:cNvPr id="5207" name="Group 87"/>
          <p:cNvGrpSpPr>
            <a:grpSpLocks noChangeAspect="1"/>
          </p:cNvGrpSpPr>
          <p:nvPr userDrawn="1"/>
        </p:nvGrpSpPr>
        <p:grpSpPr bwMode="auto">
          <a:xfrm>
            <a:off x="8064500" y="447675"/>
            <a:ext cx="749300" cy="533400"/>
            <a:chOff x="4967" y="152"/>
            <a:chExt cx="723" cy="515"/>
          </a:xfrm>
        </p:grpSpPr>
        <p:sp>
          <p:nvSpPr>
            <p:cNvPr id="5208" name="AutoShape 88"/>
            <p:cNvSpPr>
              <a:spLocks noChangeAspect="1" noChangeArrowheads="1" noTextEdit="1"/>
            </p:cNvSpPr>
            <p:nvPr/>
          </p:nvSpPr>
          <p:spPr bwMode="auto">
            <a:xfrm>
              <a:off x="4967" y="152"/>
              <a:ext cx="723"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5209" name="Freeform 89"/>
            <p:cNvSpPr>
              <a:spLocks noChangeAspect="1"/>
            </p:cNvSpPr>
            <p:nvPr/>
          </p:nvSpPr>
          <p:spPr bwMode="auto">
            <a:xfrm>
              <a:off x="5233" y="513"/>
              <a:ext cx="235" cy="145"/>
            </a:xfrm>
            <a:custGeom>
              <a:avLst/>
              <a:gdLst>
                <a:gd name="T0" fmla="*/ 531 w 531"/>
                <a:gd name="T1" fmla="*/ 39 h 328"/>
                <a:gd name="T2" fmla="*/ 526 w 531"/>
                <a:gd name="T3" fmla="*/ 115 h 328"/>
                <a:gd name="T4" fmla="*/ 507 w 531"/>
                <a:gd name="T5" fmla="*/ 186 h 328"/>
                <a:gd name="T6" fmla="*/ 464 w 531"/>
                <a:gd name="T7" fmla="*/ 247 h 328"/>
                <a:gd name="T8" fmla="*/ 415 w 531"/>
                <a:gd name="T9" fmla="*/ 284 h 328"/>
                <a:gd name="T10" fmla="*/ 374 w 531"/>
                <a:gd name="T11" fmla="*/ 304 h 328"/>
                <a:gd name="T12" fmla="*/ 330 w 531"/>
                <a:gd name="T13" fmla="*/ 318 h 328"/>
                <a:gd name="T14" fmla="*/ 284 w 531"/>
                <a:gd name="T15" fmla="*/ 326 h 328"/>
                <a:gd name="T16" fmla="*/ 237 w 531"/>
                <a:gd name="T17" fmla="*/ 328 h 328"/>
                <a:gd name="T18" fmla="*/ 191 w 531"/>
                <a:gd name="T19" fmla="*/ 323 h 328"/>
                <a:gd name="T20" fmla="*/ 147 w 531"/>
                <a:gd name="T21" fmla="*/ 312 h 328"/>
                <a:gd name="T22" fmla="*/ 106 w 531"/>
                <a:gd name="T23" fmla="*/ 292 h 328"/>
                <a:gd name="T24" fmla="*/ 70 w 531"/>
                <a:gd name="T25" fmla="*/ 267 h 328"/>
                <a:gd name="T26" fmla="*/ 41 w 531"/>
                <a:gd name="T27" fmla="*/ 234 h 328"/>
                <a:gd name="T28" fmla="*/ 20 w 531"/>
                <a:gd name="T29" fmla="*/ 197 h 328"/>
                <a:gd name="T30" fmla="*/ 5 w 531"/>
                <a:gd name="T31" fmla="*/ 155 h 328"/>
                <a:gd name="T32" fmla="*/ 13 w 531"/>
                <a:gd name="T33" fmla="*/ 132 h 328"/>
                <a:gd name="T34" fmla="*/ 38 w 531"/>
                <a:gd name="T35" fmla="*/ 134 h 328"/>
                <a:gd name="T36" fmla="*/ 62 w 531"/>
                <a:gd name="T37" fmla="*/ 139 h 328"/>
                <a:gd name="T38" fmla="*/ 88 w 531"/>
                <a:gd name="T39" fmla="*/ 142 h 328"/>
                <a:gd name="T40" fmla="*/ 118 w 531"/>
                <a:gd name="T41" fmla="*/ 140 h 328"/>
                <a:gd name="T42" fmla="*/ 149 w 531"/>
                <a:gd name="T43" fmla="*/ 137 h 328"/>
                <a:gd name="T44" fmla="*/ 180 w 531"/>
                <a:gd name="T45" fmla="*/ 131 h 328"/>
                <a:gd name="T46" fmla="*/ 211 w 531"/>
                <a:gd name="T47" fmla="*/ 123 h 328"/>
                <a:gd name="T48" fmla="*/ 252 w 531"/>
                <a:gd name="T49" fmla="*/ 111 h 328"/>
                <a:gd name="T50" fmla="*/ 302 w 531"/>
                <a:gd name="T51" fmla="*/ 95 h 328"/>
                <a:gd name="T52" fmla="*/ 353 w 531"/>
                <a:gd name="T53" fmla="*/ 76 h 328"/>
                <a:gd name="T54" fmla="*/ 402 w 531"/>
                <a:gd name="T55" fmla="*/ 55 h 328"/>
                <a:gd name="T56" fmla="*/ 440 w 531"/>
                <a:gd name="T57" fmla="*/ 40 h 328"/>
                <a:gd name="T58" fmla="*/ 464 w 531"/>
                <a:gd name="T59" fmla="*/ 29 h 328"/>
                <a:gd name="T60" fmla="*/ 489 w 531"/>
                <a:gd name="T61" fmla="*/ 19 h 328"/>
                <a:gd name="T62" fmla="*/ 513 w 531"/>
                <a:gd name="T63" fmla="*/ 8 h 328"/>
                <a:gd name="T64" fmla="*/ 528 w 531"/>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328">
                  <a:moveTo>
                    <a:pt x="528" y="0"/>
                  </a:moveTo>
                  <a:lnTo>
                    <a:pt x="531" y="39"/>
                  </a:lnTo>
                  <a:lnTo>
                    <a:pt x="529" y="77"/>
                  </a:lnTo>
                  <a:lnTo>
                    <a:pt x="526" y="115"/>
                  </a:lnTo>
                  <a:lnTo>
                    <a:pt x="518" y="150"/>
                  </a:lnTo>
                  <a:lnTo>
                    <a:pt x="507" y="186"/>
                  </a:lnTo>
                  <a:lnTo>
                    <a:pt x="489" y="216"/>
                  </a:lnTo>
                  <a:lnTo>
                    <a:pt x="464" y="247"/>
                  </a:lnTo>
                  <a:lnTo>
                    <a:pt x="433" y="273"/>
                  </a:lnTo>
                  <a:lnTo>
                    <a:pt x="415" y="284"/>
                  </a:lnTo>
                  <a:lnTo>
                    <a:pt x="396" y="296"/>
                  </a:lnTo>
                  <a:lnTo>
                    <a:pt x="374" y="304"/>
                  </a:lnTo>
                  <a:lnTo>
                    <a:pt x="353" y="312"/>
                  </a:lnTo>
                  <a:lnTo>
                    <a:pt x="330" y="318"/>
                  </a:lnTo>
                  <a:lnTo>
                    <a:pt x="307" y="323"/>
                  </a:lnTo>
                  <a:lnTo>
                    <a:pt x="284" y="326"/>
                  </a:lnTo>
                  <a:lnTo>
                    <a:pt x="262" y="328"/>
                  </a:lnTo>
                  <a:lnTo>
                    <a:pt x="237" y="328"/>
                  </a:lnTo>
                  <a:lnTo>
                    <a:pt x="214" y="326"/>
                  </a:lnTo>
                  <a:lnTo>
                    <a:pt x="191" y="323"/>
                  </a:lnTo>
                  <a:lnTo>
                    <a:pt x="168" y="318"/>
                  </a:lnTo>
                  <a:lnTo>
                    <a:pt x="147" y="312"/>
                  </a:lnTo>
                  <a:lnTo>
                    <a:pt x="126" y="304"/>
                  </a:lnTo>
                  <a:lnTo>
                    <a:pt x="106" y="292"/>
                  </a:lnTo>
                  <a:lnTo>
                    <a:pt x="88" y="281"/>
                  </a:lnTo>
                  <a:lnTo>
                    <a:pt x="70" y="267"/>
                  </a:lnTo>
                  <a:lnTo>
                    <a:pt x="54" y="250"/>
                  </a:lnTo>
                  <a:lnTo>
                    <a:pt x="41" y="234"/>
                  </a:lnTo>
                  <a:lnTo>
                    <a:pt x="30" y="216"/>
                  </a:lnTo>
                  <a:lnTo>
                    <a:pt x="20" y="197"/>
                  </a:lnTo>
                  <a:lnTo>
                    <a:pt x="12" y="176"/>
                  </a:lnTo>
                  <a:lnTo>
                    <a:pt x="5" y="155"/>
                  </a:lnTo>
                  <a:lnTo>
                    <a:pt x="0" y="132"/>
                  </a:lnTo>
                  <a:lnTo>
                    <a:pt x="13" y="132"/>
                  </a:lnTo>
                  <a:lnTo>
                    <a:pt x="25" y="134"/>
                  </a:lnTo>
                  <a:lnTo>
                    <a:pt x="38" y="134"/>
                  </a:lnTo>
                  <a:lnTo>
                    <a:pt x="51" y="137"/>
                  </a:lnTo>
                  <a:lnTo>
                    <a:pt x="62" y="139"/>
                  </a:lnTo>
                  <a:lnTo>
                    <a:pt x="75" y="140"/>
                  </a:lnTo>
                  <a:lnTo>
                    <a:pt x="88" y="142"/>
                  </a:lnTo>
                  <a:lnTo>
                    <a:pt x="101" y="142"/>
                  </a:lnTo>
                  <a:lnTo>
                    <a:pt x="118" y="140"/>
                  </a:lnTo>
                  <a:lnTo>
                    <a:pt x="133" y="139"/>
                  </a:lnTo>
                  <a:lnTo>
                    <a:pt x="149" y="137"/>
                  </a:lnTo>
                  <a:lnTo>
                    <a:pt x="165" y="134"/>
                  </a:lnTo>
                  <a:lnTo>
                    <a:pt x="180" y="131"/>
                  </a:lnTo>
                  <a:lnTo>
                    <a:pt x="196" y="128"/>
                  </a:lnTo>
                  <a:lnTo>
                    <a:pt x="211" y="123"/>
                  </a:lnTo>
                  <a:lnTo>
                    <a:pt x="226" y="119"/>
                  </a:lnTo>
                  <a:lnTo>
                    <a:pt x="252" y="111"/>
                  </a:lnTo>
                  <a:lnTo>
                    <a:pt x="278" y="103"/>
                  </a:lnTo>
                  <a:lnTo>
                    <a:pt x="302" y="95"/>
                  </a:lnTo>
                  <a:lnTo>
                    <a:pt x="329" y="85"/>
                  </a:lnTo>
                  <a:lnTo>
                    <a:pt x="353" y="76"/>
                  </a:lnTo>
                  <a:lnTo>
                    <a:pt x="378" y="66"/>
                  </a:lnTo>
                  <a:lnTo>
                    <a:pt x="402" y="55"/>
                  </a:lnTo>
                  <a:lnTo>
                    <a:pt x="428" y="45"/>
                  </a:lnTo>
                  <a:lnTo>
                    <a:pt x="440" y="40"/>
                  </a:lnTo>
                  <a:lnTo>
                    <a:pt x="453" y="35"/>
                  </a:lnTo>
                  <a:lnTo>
                    <a:pt x="464" y="29"/>
                  </a:lnTo>
                  <a:lnTo>
                    <a:pt x="477" y="24"/>
                  </a:lnTo>
                  <a:lnTo>
                    <a:pt x="489" y="19"/>
                  </a:lnTo>
                  <a:lnTo>
                    <a:pt x="502" y="13"/>
                  </a:lnTo>
                  <a:lnTo>
                    <a:pt x="513" y="8"/>
                  </a:lnTo>
                  <a:lnTo>
                    <a:pt x="526" y="3"/>
                  </a:lnTo>
                  <a:lnTo>
                    <a:pt x="52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0" name="Freeform 90"/>
            <p:cNvSpPr>
              <a:spLocks noChangeAspect="1"/>
            </p:cNvSpPr>
            <p:nvPr/>
          </p:nvSpPr>
          <p:spPr bwMode="auto">
            <a:xfrm>
              <a:off x="5231" y="164"/>
              <a:ext cx="235" cy="143"/>
            </a:xfrm>
            <a:custGeom>
              <a:avLst/>
              <a:gdLst>
                <a:gd name="T0" fmla="*/ 153 w 532"/>
                <a:gd name="T1" fmla="*/ 12 h 324"/>
                <a:gd name="T2" fmla="*/ 178 w 532"/>
                <a:gd name="T3" fmla="*/ 5 h 324"/>
                <a:gd name="T4" fmla="*/ 202 w 532"/>
                <a:gd name="T5" fmla="*/ 2 h 324"/>
                <a:gd name="T6" fmla="*/ 227 w 532"/>
                <a:gd name="T7" fmla="*/ 0 h 324"/>
                <a:gd name="T8" fmla="*/ 251 w 532"/>
                <a:gd name="T9" fmla="*/ 2 h 324"/>
                <a:gd name="T10" fmla="*/ 276 w 532"/>
                <a:gd name="T11" fmla="*/ 5 h 324"/>
                <a:gd name="T12" fmla="*/ 299 w 532"/>
                <a:gd name="T13" fmla="*/ 10 h 324"/>
                <a:gd name="T14" fmla="*/ 321 w 532"/>
                <a:gd name="T15" fmla="*/ 17 h 324"/>
                <a:gd name="T16" fmla="*/ 344 w 532"/>
                <a:gd name="T17" fmla="*/ 25 h 324"/>
                <a:gd name="T18" fmla="*/ 366 w 532"/>
                <a:gd name="T19" fmla="*/ 36 h 324"/>
                <a:gd name="T20" fmla="*/ 387 w 532"/>
                <a:gd name="T21" fmla="*/ 47 h 324"/>
                <a:gd name="T22" fmla="*/ 408 w 532"/>
                <a:gd name="T23" fmla="*/ 62 h 324"/>
                <a:gd name="T24" fmla="*/ 426 w 532"/>
                <a:gd name="T25" fmla="*/ 76 h 324"/>
                <a:gd name="T26" fmla="*/ 444 w 532"/>
                <a:gd name="T27" fmla="*/ 93 h 324"/>
                <a:gd name="T28" fmla="*/ 462 w 532"/>
                <a:gd name="T29" fmla="*/ 110 h 324"/>
                <a:gd name="T30" fmla="*/ 477 w 532"/>
                <a:gd name="T31" fmla="*/ 130 h 324"/>
                <a:gd name="T32" fmla="*/ 491 w 532"/>
                <a:gd name="T33" fmla="*/ 149 h 324"/>
                <a:gd name="T34" fmla="*/ 516 w 532"/>
                <a:gd name="T35" fmla="*/ 193 h 324"/>
                <a:gd name="T36" fmla="*/ 527 w 532"/>
                <a:gd name="T37" fmla="*/ 233 h 324"/>
                <a:gd name="T38" fmla="*/ 531 w 532"/>
                <a:gd name="T39" fmla="*/ 275 h 324"/>
                <a:gd name="T40" fmla="*/ 532 w 532"/>
                <a:gd name="T41" fmla="*/ 324 h 324"/>
                <a:gd name="T42" fmla="*/ 508 w 532"/>
                <a:gd name="T43" fmla="*/ 304 h 324"/>
                <a:gd name="T44" fmla="*/ 478 w 532"/>
                <a:gd name="T45" fmla="*/ 287 h 324"/>
                <a:gd name="T46" fmla="*/ 446 w 532"/>
                <a:gd name="T47" fmla="*/ 270 h 324"/>
                <a:gd name="T48" fmla="*/ 411 w 532"/>
                <a:gd name="T49" fmla="*/ 258 h 324"/>
                <a:gd name="T50" fmla="*/ 375 w 532"/>
                <a:gd name="T51" fmla="*/ 246 h 324"/>
                <a:gd name="T52" fmla="*/ 339 w 532"/>
                <a:gd name="T53" fmla="*/ 237 h 324"/>
                <a:gd name="T54" fmla="*/ 305 w 532"/>
                <a:gd name="T55" fmla="*/ 230 h 324"/>
                <a:gd name="T56" fmla="*/ 274 w 532"/>
                <a:gd name="T57" fmla="*/ 225 h 324"/>
                <a:gd name="T58" fmla="*/ 251 w 532"/>
                <a:gd name="T59" fmla="*/ 224 h 324"/>
                <a:gd name="T60" fmla="*/ 228 w 532"/>
                <a:gd name="T61" fmla="*/ 222 h 324"/>
                <a:gd name="T62" fmla="*/ 205 w 532"/>
                <a:gd name="T63" fmla="*/ 220 h 324"/>
                <a:gd name="T64" fmla="*/ 184 w 532"/>
                <a:gd name="T65" fmla="*/ 220 h 324"/>
                <a:gd name="T66" fmla="*/ 161 w 532"/>
                <a:gd name="T67" fmla="*/ 220 h 324"/>
                <a:gd name="T68" fmla="*/ 139 w 532"/>
                <a:gd name="T69" fmla="*/ 220 h 324"/>
                <a:gd name="T70" fmla="*/ 116 w 532"/>
                <a:gd name="T71" fmla="*/ 220 h 324"/>
                <a:gd name="T72" fmla="*/ 93 w 532"/>
                <a:gd name="T73" fmla="*/ 220 h 324"/>
                <a:gd name="T74" fmla="*/ 80 w 532"/>
                <a:gd name="T75" fmla="*/ 222 h 324"/>
                <a:gd name="T76" fmla="*/ 65 w 532"/>
                <a:gd name="T77" fmla="*/ 224 h 324"/>
                <a:gd name="T78" fmla="*/ 49 w 532"/>
                <a:gd name="T79" fmla="*/ 225 h 324"/>
                <a:gd name="T80" fmla="*/ 32 w 532"/>
                <a:gd name="T81" fmla="*/ 225 h 324"/>
                <a:gd name="T82" fmla="*/ 18 w 532"/>
                <a:gd name="T83" fmla="*/ 224 h 324"/>
                <a:gd name="T84" fmla="*/ 6 w 532"/>
                <a:gd name="T85" fmla="*/ 220 h 324"/>
                <a:gd name="T86" fmla="*/ 0 w 532"/>
                <a:gd name="T87" fmla="*/ 212 h 324"/>
                <a:gd name="T88" fmla="*/ 0 w 532"/>
                <a:gd name="T89" fmla="*/ 199 h 324"/>
                <a:gd name="T90" fmla="*/ 5 w 532"/>
                <a:gd name="T91" fmla="*/ 186 h 324"/>
                <a:gd name="T92" fmla="*/ 13 w 532"/>
                <a:gd name="T93" fmla="*/ 173 h 324"/>
                <a:gd name="T94" fmla="*/ 23 w 532"/>
                <a:gd name="T95" fmla="*/ 161 h 324"/>
                <a:gd name="T96" fmla="*/ 31 w 532"/>
                <a:gd name="T97" fmla="*/ 149 h 324"/>
                <a:gd name="T98" fmla="*/ 39 w 532"/>
                <a:gd name="T99" fmla="*/ 135 h 324"/>
                <a:gd name="T100" fmla="*/ 45 w 532"/>
                <a:gd name="T101" fmla="*/ 120 h 324"/>
                <a:gd name="T102" fmla="*/ 52 w 532"/>
                <a:gd name="T103" fmla="*/ 106 h 324"/>
                <a:gd name="T104" fmla="*/ 58 w 532"/>
                <a:gd name="T105" fmla="*/ 91 h 324"/>
                <a:gd name="T106" fmla="*/ 67 w 532"/>
                <a:gd name="T107" fmla="*/ 78 h 324"/>
                <a:gd name="T108" fmla="*/ 76 w 532"/>
                <a:gd name="T109" fmla="*/ 65 h 324"/>
                <a:gd name="T110" fmla="*/ 86 w 532"/>
                <a:gd name="T111" fmla="*/ 54 h 324"/>
                <a:gd name="T112" fmla="*/ 98 w 532"/>
                <a:gd name="T113" fmla="*/ 43 h 324"/>
                <a:gd name="T114" fmla="*/ 111 w 532"/>
                <a:gd name="T115" fmla="*/ 33 h 324"/>
                <a:gd name="T116" fmla="*/ 124 w 532"/>
                <a:gd name="T117" fmla="*/ 25 h 324"/>
                <a:gd name="T118" fmla="*/ 139 w 532"/>
                <a:gd name="T119" fmla="*/ 17 h 324"/>
                <a:gd name="T120" fmla="*/ 153 w 532"/>
                <a:gd name="T121"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 h="324">
                  <a:moveTo>
                    <a:pt x="153" y="12"/>
                  </a:moveTo>
                  <a:lnTo>
                    <a:pt x="178" y="5"/>
                  </a:lnTo>
                  <a:lnTo>
                    <a:pt x="202" y="2"/>
                  </a:lnTo>
                  <a:lnTo>
                    <a:pt x="227" y="0"/>
                  </a:lnTo>
                  <a:lnTo>
                    <a:pt x="251" y="2"/>
                  </a:lnTo>
                  <a:lnTo>
                    <a:pt x="276" y="5"/>
                  </a:lnTo>
                  <a:lnTo>
                    <a:pt x="299" y="10"/>
                  </a:lnTo>
                  <a:lnTo>
                    <a:pt x="321" y="17"/>
                  </a:lnTo>
                  <a:lnTo>
                    <a:pt x="344" y="25"/>
                  </a:lnTo>
                  <a:lnTo>
                    <a:pt x="366" y="36"/>
                  </a:lnTo>
                  <a:lnTo>
                    <a:pt x="387" y="47"/>
                  </a:lnTo>
                  <a:lnTo>
                    <a:pt x="408" y="62"/>
                  </a:lnTo>
                  <a:lnTo>
                    <a:pt x="426" y="76"/>
                  </a:lnTo>
                  <a:lnTo>
                    <a:pt x="444" y="93"/>
                  </a:lnTo>
                  <a:lnTo>
                    <a:pt x="462" y="110"/>
                  </a:lnTo>
                  <a:lnTo>
                    <a:pt x="477" y="130"/>
                  </a:lnTo>
                  <a:lnTo>
                    <a:pt x="491" y="149"/>
                  </a:lnTo>
                  <a:lnTo>
                    <a:pt x="516" y="193"/>
                  </a:lnTo>
                  <a:lnTo>
                    <a:pt x="527" y="233"/>
                  </a:lnTo>
                  <a:lnTo>
                    <a:pt x="531" y="275"/>
                  </a:lnTo>
                  <a:lnTo>
                    <a:pt x="532" y="324"/>
                  </a:lnTo>
                  <a:lnTo>
                    <a:pt x="508" y="304"/>
                  </a:lnTo>
                  <a:lnTo>
                    <a:pt x="478" y="287"/>
                  </a:lnTo>
                  <a:lnTo>
                    <a:pt x="446" y="270"/>
                  </a:lnTo>
                  <a:lnTo>
                    <a:pt x="411" y="258"/>
                  </a:lnTo>
                  <a:lnTo>
                    <a:pt x="375" y="246"/>
                  </a:lnTo>
                  <a:lnTo>
                    <a:pt x="339" y="237"/>
                  </a:lnTo>
                  <a:lnTo>
                    <a:pt x="305" y="230"/>
                  </a:lnTo>
                  <a:lnTo>
                    <a:pt x="274" y="225"/>
                  </a:lnTo>
                  <a:lnTo>
                    <a:pt x="251" y="224"/>
                  </a:lnTo>
                  <a:lnTo>
                    <a:pt x="228" y="222"/>
                  </a:lnTo>
                  <a:lnTo>
                    <a:pt x="205" y="220"/>
                  </a:lnTo>
                  <a:lnTo>
                    <a:pt x="184" y="220"/>
                  </a:lnTo>
                  <a:lnTo>
                    <a:pt x="161" y="220"/>
                  </a:lnTo>
                  <a:lnTo>
                    <a:pt x="139" y="220"/>
                  </a:lnTo>
                  <a:lnTo>
                    <a:pt x="116" y="220"/>
                  </a:lnTo>
                  <a:lnTo>
                    <a:pt x="93" y="220"/>
                  </a:lnTo>
                  <a:lnTo>
                    <a:pt x="80" y="222"/>
                  </a:lnTo>
                  <a:lnTo>
                    <a:pt x="65" y="224"/>
                  </a:lnTo>
                  <a:lnTo>
                    <a:pt x="49" y="225"/>
                  </a:lnTo>
                  <a:lnTo>
                    <a:pt x="32" y="225"/>
                  </a:lnTo>
                  <a:lnTo>
                    <a:pt x="18" y="224"/>
                  </a:lnTo>
                  <a:lnTo>
                    <a:pt x="6" y="220"/>
                  </a:lnTo>
                  <a:lnTo>
                    <a:pt x="0" y="212"/>
                  </a:lnTo>
                  <a:lnTo>
                    <a:pt x="0" y="199"/>
                  </a:lnTo>
                  <a:lnTo>
                    <a:pt x="5" y="186"/>
                  </a:lnTo>
                  <a:lnTo>
                    <a:pt x="13" y="173"/>
                  </a:lnTo>
                  <a:lnTo>
                    <a:pt x="23" y="161"/>
                  </a:lnTo>
                  <a:lnTo>
                    <a:pt x="31" y="149"/>
                  </a:lnTo>
                  <a:lnTo>
                    <a:pt x="39" y="135"/>
                  </a:lnTo>
                  <a:lnTo>
                    <a:pt x="45" y="120"/>
                  </a:lnTo>
                  <a:lnTo>
                    <a:pt x="52" y="106"/>
                  </a:lnTo>
                  <a:lnTo>
                    <a:pt x="58" y="91"/>
                  </a:lnTo>
                  <a:lnTo>
                    <a:pt x="67" y="78"/>
                  </a:lnTo>
                  <a:lnTo>
                    <a:pt x="76" y="65"/>
                  </a:lnTo>
                  <a:lnTo>
                    <a:pt x="86" y="54"/>
                  </a:lnTo>
                  <a:lnTo>
                    <a:pt x="98" y="43"/>
                  </a:lnTo>
                  <a:lnTo>
                    <a:pt x="111" y="33"/>
                  </a:lnTo>
                  <a:lnTo>
                    <a:pt x="124" y="25"/>
                  </a:lnTo>
                  <a:lnTo>
                    <a:pt x="139" y="17"/>
                  </a:lnTo>
                  <a:lnTo>
                    <a:pt x="153"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1" name="Freeform 91"/>
            <p:cNvSpPr>
              <a:spLocks noChangeAspect="1"/>
            </p:cNvSpPr>
            <p:nvPr/>
          </p:nvSpPr>
          <p:spPr bwMode="auto">
            <a:xfrm>
              <a:off x="4968" y="236"/>
              <a:ext cx="720" cy="359"/>
            </a:xfrm>
            <a:custGeom>
              <a:avLst/>
              <a:gdLst>
                <a:gd name="T0" fmla="*/ 280 w 1624"/>
                <a:gd name="T1" fmla="*/ 110 h 812"/>
                <a:gd name="T2" fmla="*/ 330 w 1624"/>
                <a:gd name="T3" fmla="*/ 84 h 812"/>
                <a:gd name="T4" fmla="*/ 383 w 1624"/>
                <a:gd name="T5" fmla="*/ 62 h 812"/>
                <a:gd name="T6" fmla="*/ 436 w 1624"/>
                <a:gd name="T7" fmla="*/ 42 h 812"/>
                <a:gd name="T8" fmla="*/ 490 w 1624"/>
                <a:gd name="T9" fmla="*/ 28 h 812"/>
                <a:gd name="T10" fmla="*/ 552 w 1624"/>
                <a:gd name="T11" fmla="*/ 15 h 812"/>
                <a:gd name="T12" fmla="*/ 628 w 1624"/>
                <a:gd name="T13" fmla="*/ 5 h 812"/>
                <a:gd name="T14" fmla="*/ 724 w 1624"/>
                <a:gd name="T15" fmla="*/ 0 h 812"/>
                <a:gd name="T16" fmla="*/ 806 w 1624"/>
                <a:gd name="T17" fmla="*/ 5 h 812"/>
                <a:gd name="T18" fmla="*/ 881 w 1624"/>
                <a:gd name="T19" fmla="*/ 18 h 812"/>
                <a:gd name="T20" fmla="*/ 951 w 1624"/>
                <a:gd name="T21" fmla="*/ 34 h 812"/>
                <a:gd name="T22" fmla="*/ 1020 w 1624"/>
                <a:gd name="T23" fmla="*/ 55 h 812"/>
                <a:gd name="T24" fmla="*/ 1092 w 1624"/>
                <a:gd name="T25" fmla="*/ 83 h 812"/>
                <a:gd name="T26" fmla="*/ 1149 w 1624"/>
                <a:gd name="T27" fmla="*/ 113 h 812"/>
                <a:gd name="T28" fmla="*/ 1199 w 1624"/>
                <a:gd name="T29" fmla="*/ 144 h 812"/>
                <a:gd name="T30" fmla="*/ 1245 w 1624"/>
                <a:gd name="T31" fmla="*/ 178 h 812"/>
                <a:gd name="T32" fmla="*/ 1286 w 1624"/>
                <a:gd name="T33" fmla="*/ 215 h 812"/>
                <a:gd name="T34" fmla="*/ 1333 w 1624"/>
                <a:gd name="T35" fmla="*/ 265 h 812"/>
                <a:gd name="T36" fmla="*/ 1384 w 1624"/>
                <a:gd name="T37" fmla="*/ 317 h 812"/>
                <a:gd name="T38" fmla="*/ 1451 w 1624"/>
                <a:gd name="T39" fmla="*/ 228 h 812"/>
                <a:gd name="T40" fmla="*/ 1528 w 1624"/>
                <a:gd name="T41" fmla="*/ 113 h 812"/>
                <a:gd name="T42" fmla="*/ 1572 w 1624"/>
                <a:gd name="T43" fmla="*/ 71 h 812"/>
                <a:gd name="T44" fmla="*/ 1608 w 1624"/>
                <a:gd name="T45" fmla="*/ 152 h 812"/>
                <a:gd name="T46" fmla="*/ 1624 w 1624"/>
                <a:gd name="T47" fmla="*/ 435 h 812"/>
                <a:gd name="T48" fmla="*/ 1609 w 1624"/>
                <a:gd name="T49" fmla="*/ 568 h 812"/>
                <a:gd name="T50" fmla="*/ 1583 w 1624"/>
                <a:gd name="T51" fmla="*/ 671 h 812"/>
                <a:gd name="T52" fmla="*/ 1552 w 1624"/>
                <a:gd name="T53" fmla="*/ 715 h 812"/>
                <a:gd name="T54" fmla="*/ 1489 w 1624"/>
                <a:gd name="T55" fmla="*/ 639 h 812"/>
                <a:gd name="T56" fmla="*/ 1407 w 1624"/>
                <a:gd name="T57" fmla="*/ 524 h 812"/>
                <a:gd name="T58" fmla="*/ 1348 w 1624"/>
                <a:gd name="T59" fmla="*/ 505 h 812"/>
                <a:gd name="T60" fmla="*/ 1268 w 1624"/>
                <a:gd name="T61" fmla="*/ 589 h 812"/>
                <a:gd name="T62" fmla="*/ 1178 w 1624"/>
                <a:gd name="T63" fmla="*/ 658 h 812"/>
                <a:gd name="T64" fmla="*/ 1103 w 1624"/>
                <a:gd name="T65" fmla="*/ 702 h 812"/>
                <a:gd name="T66" fmla="*/ 1034 w 1624"/>
                <a:gd name="T67" fmla="*/ 731 h 812"/>
                <a:gd name="T68" fmla="*/ 964 w 1624"/>
                <a:gd name="T69" fmla="*/ 755 h 812"/>
                <a:gd name="T70" fmla="*/ 892 w 1624"/>
                <a:gd name="T71" fmla="*/ 776 h 812"/>
                <a:gd name="T72" fmla="*/ 819 w 1624"/>
                <a:gd name="T73" fmla="*/ 792 h 812"/>
                <a:gd name="T74" fmla="*/ 740 w 1624"/>
                <a:gd name="T75" fmla="*/ 805 h 812"/>
                <a:gd name="T76" fmla="*/ 657 w 1624"/>
                <a:gd name="T77" fmla="*/ 812 h 812"/>
                <a:gd name="T78" fmla="*/ 580 w 1624"/>
                <a:gd name="T79" fmla="*/ 808 h 812"/>
                <a:gd name="T80" fmla="*/ 503 w 1624"/>
                <a:gd name="T81" fmla="*/ 796 h 812"/>
                <a:gd name="T82" fmla="*/ 427 w 1624"/>
                <a:gd name="T83" fmla="*/ 776 h 812"/>
                <a:gd name="T84" fmla="*/ 343 w 1624"/>
                <a:gd name="T85" fmla="*/ 752 h 812"/>
                <a:gd name="T86" fmla="*/ 258 w 1624"/>
                <a:gd name="T87" fmla="*/ 716 h 812"/>
                <a:gd name="T88" fmla="*/ 164 w 1624"/>
                <a:gd name="T89" fmla="*/ 663 h 812"/>
                <a:gd name="T90" fmla="*/ 100 w 1624"/>
                <a:gd name="T91" fmla="*/ 613 h 812"/>
                <a:gd name="T92" fmla="*/ 43 w 1624"/>
                <a:gd name="T93" fmla="*/ 532 h 812"/>
                <a:gd name="T94" fmla="*/ 4 w 1624"/>
                <a:gd name="T95" fmla="*/ 458 h 812"/>
                <a:gd name="T96" fmla="*/ 7 w 1624"/>
                <a:gd name="T97" fmla="*/ 424 h 812"/>
                <a:gd name="T98" fmla="*/ 28 w 1624"/>
                <a:gd name="T99" fmla="*/ 369 h 812"/>
                <a:gd name="T100" fmla="*/ 74 w 1624"/>
                <a:gd name="T101" fmla="*/ 290 h 812"/>
                <a:gd name="T102" fmla="*/ 129 w 1624"/>
                <a:gd name="T103" fmla="*/ 226 h 812"/>
                <a:gd name="T104" fmla="*/ 198 w 1624"/>
                <a:gd name="T105" fmla="*/ 16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4" h="812">
                  <a:moveTo>
                    <a:pt x="249" y="131"/>
                  </a:moveTo>
                  <a:lnTo>
                    <a:pt x="265" y="121"/>
                  </a:lnTo>
                  <a:lnTo>
                    <a:pt x="280" y="110"/>
                  </a:lnTo>
                  <a:lnTo>
                    <a:pt x="296" y="102"/>
                  </a:lnTo>
                  <a:lnTo>
                    <a:pt x="314" y="92"/>
                  </a:lnTo>
                  <a:lnTo>
                    <a:pt x="330" y="84"/>
                  </a:lnTo>
                  <a:lnTo>
                    <a:pt x="347" y="76"/>
                  </a:lnTo>
                  <a:lnTo>
                    <a:pt x="365" y="68"/>
                  </a:lnTo>
                  <a:lnTo>
                    <a:pt x="383" y="62"/>
                  </a:lnTo>
                  <a:lnTo>
                    <a:pt x="401" y="55"/>
                  </a:lnTo>
                  <a:lnTo>
                    <a:pt x="418" y="49"/>
                  </a:lnTo>
                  <a:lnTo>
                    <a:pt x="436" y="42"/>
                  </a:lnTo>
                  <a:lnTo>
                    <a:pt x="454" y="37"/>
                  </a:lnTo>
                  <a:lnTo>
                    <a:pt x="472" y="32"/>
                  </a:lnTo>
                  <a:lnTo>
                    <a:pt x="490" y="28"/>
                  </a:lnTo>
                  <a:lnTo>
                    <a:pt x="510" y="23"/>
                  </a:lnTo>
                  <a:lnTo>
                    <a:pt x="528" y="20"/>
                  </a:lnTo>
                  <a:lnTo>
                    <a:pt x="552" y="15"/>
                  </a:lnTo>
                  <a:lnTo>
                    <a:pt x="577" y="11"/>
                  </a:lnTo>
                  <a:lnTo>
                    <a:pt x="601" y="8"/>
                  </a:lnTo>
                  <a:lnTo>
                    <a:pt x="628" y="5"/>
                  </a:lnTo>
                  <a:lnTo>
                    <a:pt x="657" y="2"/>
                  </a:lnTo>
                  <a:lnTo>
                    <a:pt x="688" y="0"/>
                  </a:lnTo>
                  <a:lnTo>
                    <a:pt x="724" y="0"/>
                  </a:lnTo>
                  <a:lnTo>
                    <a:pt x="762" y="2"/>
                  </a:lnTo>
                  <a:lnTo>
                    <a:pt x="783" y="3"/>
                  </a:lnTo>
                  <a:lnTo>
                    <a:pt x="806" y="5"/>
                  </a:lnTo>
                  <a:lnTo>
                    <a:pt x="832" y="10"/>
                  </a:lnTo>
                  <a:lnTo>
                    <a:pt x="856" y="13"/>
                  </a:lnTo>
                  <a:lnTo>
                    <a:pt x="881" y="18"/>
                  </a:lnTo>
                  <a:lnTo>
                    <a:pt x="907" y="24"/>
                  </a:lnTo>
                  <a:lnTo>
                    <a:pt x="930" y="29"/>
                  </a:lnTo>
                  <a:lnTo>
                    <a:pt x="951" y="34"/>
                  </a:lnTo>
                  <a:lnTo>
                    <a:pt x="972" y="39"/>
                  </a:lnTo>
                  <a:lnTo>
                    <a:pt x="995" y="47"/>
                  </a:lnTo>
                  <a:lnTo>
                    <a:pt x="1020" y="55"/>
                  </a:lnTo>
                  <a:lnTo>
                    <a:pt x="1044" y="63"/>
                  </a:lnTo>
                  <a:lnTo>
                    <a:pt x="1067" y="73"/>
                  </a:lnTo>
                  <a:lnTo>
                    <a:pt x="1092" y="83"/>
                  </a:lnTo>
                  <a:lnTo>
                    <a:pt x="1113" y="94"/>
                  </a:lnTo>
                  <a:lnTo>
                    <a:pt x="1132" y="104"/>
                  </a:lnTo>
                  <a:lnTo>
                    <a:pt x="1149" y="113"/>
                  </a:lnTo>
                  <a:lnTo>
                    <a:pt x="1167" y="123"/>
                  </a:lnTo>
                  <a:lnTo>
                    <a:pt x="1183" y="133"/>
                  </a:lnTo>
                  <a:lnTo>
                    <a:pt x="1199" y="144"/>
                  </a:lnTo>
                  <a:lnTo>
                    <a:pt x="1214" y="154"/>
                  </a:lnTo>
                  <a:lnTo>
                    <a:pt x="1230" y="167"/>
                  </a:lnTo>
                  <a:lnTo>
                    <a:pt x="1245" y="178"/>
                  </a:lnTo>
                  <a:lnTo>
                    <a:pt x="1260" y="191"/>
                  </a:lnTo>
                  <a:lnTo>
                    <a:pt x="1273" y="202"/>
                  </a:lnTo>
                  <a:lnTo>
                    <a:pt x="1286" y="215"/>
                  </a:lnTo>
                  <a:lnTo>
                    <a:pt x="1301" y="231"/>
                  </a:lnTo>
                  <a:lnTo>
                    <a:pt x="1317" y="248"/>
                  </a:lnTo>
                  <a:lnTo>
                    <a:pt x="1333" y="265"/>
                  </a:lnTo>
                  <a:lnTo>
                    <a:pt x="1350" y="283"/>
                  </a:lnTo>
                  <a:lnTo>
                    <a:pt x="1366" y="301"/>
                  </a:lnTo>
                  <a:lnTo>
                    <a:pt x="1384" y="317"/>
                  </a:lnTo>
                  <a:lnTo>
                    <a:pt x="1402" y="296"/>
                  </a:lnTo>
                  <a:lnTo>
                    <a:pt x="1425" y="265"/>
                  </a:lnTo>
                  <a:lnTo>
                    <a:pt x="1451" y="228"/>
                  </a:lnTo>
                  <a:lnTo>
                    <a:pt x="1477" y="188"/>
                  </a:lnTo>
                  <a:lnTo>
                    <a:pt x="1503" y="149"/>
                  </a:lnTo>
                  <a:lnTo>
                    <a:pt x="1528" y="113"/>
                  </a:lnTo>
                  <a:lnTo>
                    <a:pt x="1547" y="86"/>
                  </a:lnTo>
                  <a:lnTo>
                    <a:pt x="1560" y="70"/>
                  </a:lnTo>
                  <a:lnTo>
                    <a:pt x="1572" y="71"/>
                  </a:lnTo>
                  <a:lnTo>
                    <a:pt x="1587" y="89"/>
                  </a:lnTo>
                  <a:lnTo>
                    <a:pt x="1600" y="118"/>
                  </a:lnTo>
                  <a:lnTo>
                    <a:pt x="1608" y="152"/>
                  </a:lnTo>
                  <a:lnTo>
                    <a:pt x="1619" y="243"/>
                  </a:lnTo>
                  <a:lnTo>
                    <a:pt x="1624" y="340"/>
                  </a:lnTo>
                  <a:lnTo>
                    <a:pt x="1624" y="435"/>
                  </a:lnTo>
                  <a:lnTo>
                    <a:pt x="1618" y="516"/>
                  </a:lnTo>
                  <a:lnTo>
                    <a:pt x="1614" y="537"/>
                  </a:lnTo>
                  <a:lnTo>
                    <a:pt x="1609" y="568"/>
                  </a:lnTo>
                  <a:lnTo>
                    <a:pt x="1601" y="603"/>
                  </a:lnTo>
                  <a:lnTo>
                    <a:pt x="1593" y="639"/>
                  </a:lnTo>
                  <a:lnTo>
                    <a:pt x="1583" y="671"/>
                  </a:lnTo>
                  <a:lnTo>
                    <a:pt x="1573" y="697"/>
                  </a:lnTo>
                  <a:lnTo>
                    <a:pt x="1562" y="713"/>
                  </a:lnTo>
                  <a:lnTo>
                    <a:pt x="1552" y="715"/>
                  </a:lnTo>
                  <a:lnTo>
                    <a:pt x="1538" y="700"/>
                  </a:lnTo>
                  <a:lnTo>
                    <a:pt x="1515" y="673"/>
                  </a:lnTo>
                  <a:lnTo>
                    <a:pt x="1489" y="639"/>
                  </a:lnTo>
                  <a:lnTo>
                    <a:pt x="1461" y="600"/>
                  </a:lnTo>
                  <a:lnTo>
                    <a:pt x="1431" y="561"/>
                  </a:lnTo>
                  <a:lnTo>
                    <a:pt x="1407" y="524"/>
                  </a:lnTo>
                  <a:lnTo>
                    <a:pt x="1386" y="493"/>
                  </a:lnTo>
                  <a:lnTo>
                    <a:pt x="1373" y="474"/>
                  </a:lnTo>
                  <a:lnTo>
                    <a:pt x="1348" y="505"/>
                  </a:lnTo>
                  <a:lnTo>
                    <a:pt x="1322" y="534"/>
                  </a:lnTo>
                  <a:lnTo>
                    <a:pt x="1296" y="563"/>
                  </a:lnTo>
                  <a:lnTo>
                    <a:pt x="1268" y="589"/>
                  </a:lnTo>
                  <a:lnTo>
                    <a:pt x="1239" y="614"/>
                  </a:lnTo>
                  <a:lnTo>
                    <a:pt x="1209" y="637"/>
                  </a:lnTo>
                  <a:lnTo>
                    <a:pt x="1178" y="658"/>
                  </a:lnTo>
                  <a:lnTo>
                    <a:pt x="1147" y="678"/>
                  </a:lnTo>
                  <a:lnTo>
                    <a:pt x="1126" y="689"/>
                  </a:lnTo>
                  <a:lnTo>
                    <a:pt x="1103" y="702"/>
                  </a:lnTo>
                  <a:lnTo>
                    <a:pt x="1080" y="711"/>
                  </a:lnTo>
                  <a:lnTo>
                    <a:pt x="1057" y="721"/>
                  </a:lnTo>
                  <a:lnTo>
                    <a:pt x="1034" y="731"/>
                  </a:lnTo>
                  <a:lnTo>
                    <a:pt x="1011" y="741"/>
                  </a:lnTo>
                  <a:lnTo>
                    <a:pt x="987" y="749"/>
                  </a:lnTo>
                  <a:lnTo>
                    <a:pt x="964" y="755"/>
                  </a:lnTo>
                  <a:lnTo>
                    <a:pt x="940" y="763"/>
                  </a:lnTo>
                  <a:lnTo>
                    <a:pt x="917" y="770"/>
                  </a:lnTo>
                  <a:lnTo>
                    <a:pt x="892" y="776"/>
                  </a:lnTo>
                  <a:lnTo>
                    <a:pt x="868" y="781"/>
                  </a:lnTo>
                  <a:lnTo>
                    <a:pt x="843" y="787"/>
                  </a:lnTo>
                  <a:lnTo>
                    <a:pt x="819" y="792"/>
                  </a:lnTo>
                  <a:lnTo>
                    <a:pt x="794" y="796"/>
                  </a:lnTo>
                  <a:lnTo>
                    <a:pt x="770" y="800"/>
                  </a:lnTo>
                  <a:lnTo>
                    <a:pt x="740" y="805"/>
                  </a:lnTo>
                  <a:lnTo>
                    <a:pt x="713" y="808"/>
                  </a:lnTo>
                  <a:lnTo>
                    <a:pt x="685" y="810"/>
                  </a:lnTo>
                  <a:lnTo>
                    <a:pt x="657" y="812"/>
                  </a:lnTo>
                  <a:lnTo>
                    <a:pt x="631" y="812"/>
                  </a:lnTo>
                  <a:lnTo>
                    <a:pt x="605" y="810"/>
                  </a:lnTo>
                  <a:lnTo>
                    <a:pt x="580" y="808"/>
                  </a:lnTo>
                  <a:lnTo>
                    <a:pt x="554" y="805"/>
                  </a:lnTo>
                  <a:lnTo>
                    <a:pt x="530" y="800"/>
                  </a:lnTo>
                  <a:lnTo>
                    <a:pt x="503" y="796"/>
                  </a:lnTo>
                  <a:lnTo>
                    <a:pt x="477" y="791"/>
                  </a:lnTo>
                  <a:lnTo>
                    <a:pt x="453" y="784"/>
                  </a:lnTo>
                  <a:lnTo>
                    <a:pt x="427" y="776"/>
                  </a:lnTo>
                  <a:lnTo>
                    <a:pt x="399" y="770"/>
                  </a:lnTo>
                  <a:lnTo>
                    <a:pt x="371" y="760"/>
                  </a:lnTo>
                  <a:lnTo>
                    <a:pt x="343" y="752"/>
                  </a:lnTo>
                  <a:lnTo>
                    <a:pt x="319" y="744"/>
                  </a:lnTo>
                  <a:lnTo>
                    <a:pt x="289" y="731"/>
                  </a:lnTo>
                  <a:lnTo>
                    <a:pt x="258" y="716"/>
                  </a:lnTo>
                  <a:lnTo>
                    <a:pt x="226" y="700"/>
                  </a:lnTo>
                  <a:lnTo>
                    <a:pt x="193" y="682"/>
                  </a:lnTo>
                  <a:lnTo>
                    <a:pt x="164" y="663"/>
                  </a:lnTo>
                  <a:lnTo>
                    <a:pt x="137" y="645"/>
                  </a:lnTo>
                  <a:lnTo>
                    <a:pt x="116" y="629"/>
                  </a:lnTo>
                  <a:lnTo>
                    <a:pt x="100" y="613"/>
                  </a:lnTo>
                  <a:lnTo>
                    <a:pt x="82" y="590"/>
                  </a:lnTo>
                  <a:lnTo>
                    <a:pt x="62" y="561"/>
                  </a:lnTo>
                  <a:lnTo>
                    <a:pt x="43" y="532"/>
                  </a:lnTo>
                  <a:lnTo>
                    <a:pt x="26" y="503"/>
                  </a:lnTo>
                  <a:lnTo>
                    <a:pt x="12" y="477"/>
                  </a:lnTo>
                  <a:lnTo>
                    <a:pt x="4" y="458"/>
                  </a:lnTo>
                  <a:lnTo>
                    <a:pt x="0" y="446"/>
                  </a:lnTo>
                  <a:lnTo>
                    <a:pt x="2" y="437"/>
                  </a:lnTo>
                  <a:lnTo>
                    <a:pt x="7" y="424"/>
                  </a:lnTo>
                  <a:lnTo>
                    <a:pt x="12" y="408"/>
                  </a:lnTo>
                  <a:lnTo>
                    <a:pt x="18" y="390"/>
                  </a:lnTo>
                  <a:lnTo>
                    <a:pt x="28" y="369"/>
                  </a:lnTo>
                  <a:lnTo>
                    <a:pt x="39" y="345"/>
                  </a:lnTo>
                  <a:lnTo>
                    <a:pt x="54" y="319"/>
                  </a:lnTo>
                  <a:lnTo>
                    <a:pt x="74" y="290"/>
                  </a:lnTo>
                  <a:lnTo>
                    <a:pt x="90" y="269"/>
                  </a:lnTo>
                  <a:lnTo>
                    <a:pt x="108" y="248"/>
                  </a:lnTo>
                  <a:lnTo>
                    <a:pt x="129" y="226"/>
                  </a:lnTo>
                  <a:lnTo>
                    <a:pt x="151" y="205"/>
                  </a:lnTo>
                  <a:lnTo>
                    <a:pt x="173" y="186"/>
                  </a:lnTo>
                  <a:lnTo>
                    <a:pt x="198" y="167"/>
                  </a:lnTo>
                  <a:lnTo>
                    <a:pt x="224" y="149"/>
                  </a:lnTo>
                  <a:lnTo>
                    <a:pt x="249" y="13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2" name="Freeform 92"/>
            <p:cNvSpPr>
              <a:spLocks noChangeAspect="1"/>
            </p:cNvSpPr>
            <p:nvPr/>
          </p:nvSpPr>
          <p:spPr bwMode="auto">
            <a:xfrm>
              <a:off x="4982" y="248"/>
              <a:ext cx="690" cy="334"/>
            </a:xfrm>
            <a:custGeom>
              <a:avLst/>
              <a:gdLst>
                <a:gd name="T0" fmla="*/ 229 w 1557"/>
                <a:gd name="T1" fmla="*/ 136 h 754"/>
                <a:gd name="T2" fmla="*/ 147 w 1557"/>
                <a:gd name="T3" fmla="*/ 204 h 754"/>
                <a:gd name="T4" fmla="*/ 77 w 1557"/>
                <a:gd name="T5" fmla="*/ 282 h 754"/>
                <a:gd name="T6" fmla="*/ 17 w 1557"/>
                <a:gd name="T7" fmla="*/ 374 h 754"/>
                <a:gd name="T8" fmla="*/ 0 w 1557"/>
                <a:gd name="T9" fmla="*/ 409 h 754"/>
                <a:gd name="T10" fmla="*/ 77 w 1557"/>
                <a:gd name="T11" fmla="*/ 534 h 754"/>
                <a:gd name="T12" fmla="*/ 231 w 1557"/>
                <a:gd name="T13" fmla="*/ 650 h 754"/>
                <a:gd name="T14" fmla="*/ 412 w 1557"/>
                <a:gd name="T15" fmla="*/ 721 h 754"/>
                <a:gd name="T16" fmla="*/ 585 w 1557"/>
                <a:gd name="T17" fmla="*/ 752 h 754"/>
                <a:gd name="T18" fmla="*/ 752 w 1557"/>
                <a:gd name="T19" fmla="*/ 746 h 754"/>
                <a:gd name="T20" fmla="*/ 923 w 1557"/>
                <a:gd name="T21" fmla="*/ 700 h 754"/>
                <a:gd name="T22" fmla="*/ 1090 w 1557"/>
                <a:gd name="T23" fmla="*/ 623 h 754"/>
                <a:gd name="T24" fmla="*/ 1239 w 1557"/>
                <a:gd name="T25" fmla="*/ 514 h 754"/>
                <a:gd name="T26" fmla="*/ 1302 w 1557"/>
                <a:gd name="T27" fmla="*/ 451 h 754"/>
                <a:gd name="T28" fmla="*/ 1312 w 1557"/>
                <a:gd name="T29" fmla="*/ 429 h 754"/>
                <a:gd name="T30" fmla="*/ 1288 w 1557"/>
                <a:gd name="T31" fmla="*/ 421 h 754"/>
                <a:gd name="T32" fmla="*/ 1181 w 1557"/>
                <a:gd name="T33" fmla="*/ 518 h 754"/>
                <a:gd name="T34" fmla="*/ 1034 w 1557"/>
                <a:gd name="T35" fmla="*/ 616 h 754"/>
                <a:gd name="T36" fmla="*/ 873 w 1557"/>
                <a:gd name="T37" fmla="*/ 682 h 754"/>
                <a:gd name="T38" fmla="*/ 708 w 1557"/>
                <a:gd name="T39" fmla="*/ 716 h 754"/>
                <a:gd name="T40" fmla="*/ 552 w 1557"/>
                <a:gd name="T41" fmla="*/ 715 h 754"/>
                <a:gd name="T42" fmla="*/ 386 w 1557"/>
                <a:gd name="T43" fmla="*/ 678 h 754"/>
                <a:gd name="T44" fmla="*/ 218 w 1557"/>
                <a:gd name="T45" fmla="*/ 602 h 754"/>
                <a:gd name="T46" fmla="*/ 82 w 1557"/>
                <a:gd name="T47" fmla="*/ 484 h 754"/>
                <a:gd name="T48" fmla="*/ 64 w 1557"/>
                <a:gd name="T49" fmla="*/ 362 h 754"/>
                <a:gd name="T50" fmla="*/ 123 w 1557"/>
                <a:gd name="T51" fmla="*/ 280 h 754"/>
                <a:gd name="T52" fmla="*/ 193 w 1557"/>
                <a:gd name="T53" fmla="*/ 209 h 754"/>
                <a:gd name="T54" fmla="*/ 271 w 1557"/>
                <a:gd name="T55" fmla="*/ 149 h 754"/>
                <a:gd name="T56" fmla="*/ 404 w 1557"/>
                <a:gd name="T57" fmla="*/ 83 h 754"/>
                <a:gd name="T58" fmla="*/ 592 w 1557"/>
                <a:gd name="T59" fmla="*/ 37 h 754"/>
                <a:gd name="T60" fmla="*/ 786 w 1557"/>
                <a:gd name="T61" fmla="*/ 42 h 754"/>
                <a:gd name="T62" fmla="*/ 984 w 1557"/>
                <a:gd name="T63" fmla="*/ 96 h 754"/>
                <a:gd name="T64" fmla="*/ 1144 w 1557"/>
                <a:gd name="T65" fmla="*/ 181 h 754"/>
                <a:gd name="T66" fmla="*/ 1261 w 1557"/>
                <a:gd name="T67" fmla="*/ 288 h 754"/>
                <a:gd name="T68" fmla="*/ 1366 w 1557"/>
                <a:gd name="T69" fmla="*/ 417 h 754"/>
                <a:gd name="T70" fmla="*/ 1458 w 1557"/>
                <a:gd name="T71" fmla="*/ 555 h 754"/>
                <a:gd name="T72" fmla="*/ 1507 w 1557"/>
                <a:gd name="T73" fmla="*/ 628 h 754"/>
                <a:gd name="T74" fmla="*/ 1526 w 1557"/>
                <a:gd name="T75" fmla="*/ 624 h 754"/>
                <a:gd name="T76" fmla="*/ 1557 w 1557"/>
                <a:gd name="T77" fmla="*/ 359 h 754"/>
                <a:gd name="T78" fmla="*/ 1541 w 1557"/>
                <a:gd name="T79" fmla="*/ 105 h 754"/>
                <a:gd name="T80" fmla="*/ 1521 w 1557"/>
                <a:gd name="T81" fmla="*/ 104 h 754"/>
                <a:gd name="T82" fmla="*/ 1495 w 1557"/>
                <a:gd name="T83" fmla="*/ 152 h 754"/>
                <a:gd name="T84" fmla="*/ 1436 w 1557"/>
                <a:gd name="T85" fmla="*/ 244 h 754"/>
                <a:gd name="T86" fmla="*/ 1394 w 1557"/>
                <a:gd name="T87" fmla="*/ 307 h 754"/>
                <a:gd name="T88" fmla="*/ 1413 w 1557"/>
                <a:gd name="T89" fmla="*/ 324 h 754"/>
                <a:gd name="T90" fmla="*/ 1453 w 1557"/>
                <a:gd name="T91" fmla="*/ 280 h 754"/>
                <a:gd name="T92" fmla="*/ 1500 w 1557"/>
                <a:gd name="T93" fmla="*/ 210 h 754"/>
                <a:gd name="T94" fmla="*/ 1521 w 1557"/>
                <a:gd name="T95" fmla="*/ 240 h 754"/>
                <a:gd name="T96" fmla="*/ 1520 w 1557"/>
                <a:gd name="T97" fmla="*/ 445 h 754"/>
                <a:gd name="T98" fmla="*/ 1466 w 1557"/>
                <a:gd name="T99" fmla="*/ 503 h 754"/>
                <a:gd name="T100" fmla="*/ 1376 w 1557"/>
                <a:gd name="T101" fmla="*/ 372 h 754"/>
                <a:gd name="T102" fmla="*/ 1275 w 1557"/>
                <a:gd name="T103" fmla="*/ 251 h 754"/>
                <a:gd name="T104" fmla="*/ 1160 w 1557"/>
                <a:gd name="T105" fmla="*/ 149 h 754"/>
                <a:gd name="T106" fmla="*/ 995 w 1557"/>
                <a:gd name="T107" fmla="*/ 63 h 754"/>
                <a:gd name="T108" fmla="*/ 789 w 1557"/>
                <a:gd name="T109" fmla="*/ 8 h 754"/>
                <a:gd name="T110" fmla="*/ 587 w 1557"/>
                <a:gd name="T111" fmla="*/ 5 h 754"/>
                <a:gd name="T112" fmla="*/ 391 w 1557"/>
                <a:gd name="T113" fmla="*/ 5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754">
                  <a:moveTo>
                    <a:pt x="299" y="94"/>
                  </a:moveTo>
                  <a:lnTo>
                    <a:pt x="275" y="107"/>
                  </a:lnTo>
                  <a:lnTo>
                    <a:pt x="252" y="122"/>
                  </a:lnTo>
                  <a:lnTo>
                    <a:pt x="229" y="136"/>
                  </a:lnTo>
                  <a:lnTo>
                    <a:pt x="208" y="152"/>
                  </a:lnTo>
                  <a:lnTo>
                    <a:pt x="187" y="168"/>
                  </a:lnTo>
                  <a:lnTo>
                    <a:pt x="167" y="186"/>
                  </a:lnTo>
                  <a:lnTo>
                    <a:pt x="147" y="204"/>
                  </a:lnTo>
                  <a:lnTo>
                    <a:pt x="129" y="222"/>
                  </a:lnTo>
                  <a:lnTo>
                    <a:pt x="111" y="241"/>
                  </a:lnTo>
                  <a:lnTo>
                    <a:pt x="95" y="261"/>
                  </a:lnTo>
                  <a:lnTo>
                    <a:pt x="77" y="282"/>
                  </a:lnTo>
                  <a:lnTo>
                    <a:pt x="62" y="303"/>
                  </a:lnTo>
                  <a:lnTo>
                    <a:pt x="46" y="325"/>
                  </a:lnTo>
                  <a:lnTo>
                    <a:pt x="31" y="349"/>
                  </a:lnTo>
                  <a:lnTo>
                    <a:pt x="17" y="374"/>
                  </a:lnTo>
                  <a:lnTo>
                    <a:pt x="4" y="398"/>
                  </a:lnTo>
                  <a:lnTo>
                    <a:pt x="2" y="401"/>
                  </a:lnTo>
                  <a:lnTo>
                    <a:pt x="0" y="404"/>
                  </a:lnTo>
                  <a:lnTo>
                    <a:pt x="0" y="409"/>
                  </a:lnTo>
                  <a:lnTo>
                    <a:pt x="2" y="413"/>
                  </a:lnTo>
                  <a:lnTo>
                    <a:pt x="23" y="456"/>
                  </a:lnTo>
                  <a:lnTo>
                    <a:pt x="48" y="497"/>
                  </a:lnTo>
                  <a:lnTo>
                    <a:pt x="77" y="534"/>
                  </a:lnTo>
                  <a:lnTo>
                    <a:pt x="111" y="568"/>
                  </a:lnTo>
                  <a:lnTo>
                    <a:pt x="149" y="598"/>
                  </a:lnTo>
                  <a:lnTo>
                    <a:pt x="188" y="626"/>
                  </a:lnTo>
                  <a:lnTo>
                    <a:pt x="231" y="650"/>
                  </a:lnTo>
                  <a:lnTo>
                    <a:pt x="275" y="673"/>
                  </a:lnTo>
                  <a:lnTo>
                    <a:pt x="320" y="692"/>
                  </a:lnTo>
                  <a:lnTo>
                    <a:pt x="366" y="708"/>
                  </a:lnTo>
                  <a:lnTo>
                    <a:pt x="412" y="721"/>
                  </a:lnTo>
                  <a:lnTo>
                    <a:pt x="458" y="733"/>
                  </a:lnTo>
                  <a:lnTo>
                    <a:pt x="502" y="742"/>
                  </a:lnTo>
                  <a:lnTo>
                    <a:pt x="544" y="749"/>
                  </a:lnTo>
                  <a:lnTo>
                    <a:pt x="585" y="752"/>
                  </a:lnTo>
                  <a:lnTo>
                    <a:pt x="624" y="754"/>
                  </a:lnTo>
                  <a:lnTo>
                    <a:pt x="667" y="754"/>
                  </a:lnTo>
                  <a:lnTo>
                    <a:pt x="709" y="750"/>
                  </a:lnTo>
                  <a:lnTo>
                    <a:pt x="752" y="746"/>
                  </a:lnTo>
                  <a:lnTo>
                    <a:pt x="796" y="737"/>
                  </a:lnTo>
                  <a:lnTo>
                    <a:pt x="838" y="728"/>
                  </a:lnTo>
                  <a:lnTo>
                    <a:pt x="881" y="715"/>
                  </a:lnTo>
                  <a:lnTo>
                    <a:pt x="923" y="700"/>
                  </a:lnTo>
                  <a:lnTo>
                    <a:pt x="966" y="684"/>
                  </a:lnTo>
                  <a:lnTo>
                    <a:pt x="1008" y="666"/>
                  </a:lnTo>
                  <a:lnTo>
                    <a:pt x="1049" y="645"/>
                  </a:lnTo>
                  <a:lnTo>
                    <a:pt x="1090" y="623"/>
                  </a:lnTo>
                  <a:lnTo>
                    <a:pt x="1129" y="598"/>
                  </a:lnTo>
                  <a:lnTo>
                    <a:pt x="1167" y="571"/>
                  </a:lnTo>
                  <a:lnTo>
                    <a:pt x="1204" y="543"/>
                  </a:lnTo>
                  <a:lnTo>
                    <a:pt x="1239" y="514"/>
                  </a:lnTo>
                  <a:lnTo>
                    <a:pt x="1273" y="482"/>
                  </a:lnTo>
                  <a:lnTo>
                    <a:pt x="1278" y="477"/>
                  </a:lnTo>
                  <a:lnTo>
                    <a:pt x="1291" y="464"/>
                  </a:lnTo>
                  <a:lnTo>
                    <a:pt x="1302" y="451"/>
                  </a:lnTo>
                  <a:lnTo>
                    <a:pt x="1307" y="446"/>
                  </a:lnTo>
                  <a:lnTo>
                    <a:pt x="1310" y="442"/>
                  </a:lnTo>
                  <a:lnTo>
                    <a:pt x="1314" y="435"/>
                  </a:lnTo>
                  <a:lnTo>
                    <a:pt x="1312" y="429"/>
                  </a:lnTo>
                  <a:lnTo>
                    <a:pt x="1309" y="422"/>
                  </a:lnTo>
                  <a:lnTo>
                    <a:pt x="1302" y="419"/>
                  </a:lnTo>
                  <a:lnTo>
                    <a:pt x="1296" y="417"/>
                  </a:lnTo>
                  <a:lnTo>
                    <a:pt x="1288" y="421"/>
                  </a:lnTo>
                  <a:lnTo>
                    <a:pt x="1283" y="424"/>
                  </a:lnTo>
                  <a:lnTo>
                    <a:pt x="1248" y="459"/>
                  </a:lnTo>
                  <a:lnTo>
                    <a:pt x="1216" y="490"/>
                  </a:lnTo>
                  <a:lnTo>
                    <a:pt x="1181" y="518"/>
                  </a:lnTo>
                  <a:lnTo>
                    <a:pt x="1147" y="545"/>
                  </a:lnTo>
                  <a:lnTo>
                    <a:pt x="1110" y="571"/>
                  </a:lnTo>
                  <a:lnTo>
                    <a:pt x="1072" y="594"/>
                  </a:lnTo>
                  <a:lnTo>
                    <a:pt x="1034" y="616"/>
                  </a:lnTo>
                  <a:lnTo>
                    <a:pt x="995" y="636"/>
                  </a:lnTo>
                  <a:lnTo>
                    <a:pt x="954" y="653"/>
                  </a:lnTo>
                  <a:lnTo>
                    <a:pt x="914" y="670"/>
                  </a:lnTo>
                  <a:lnTo>
                    <a:pt x="873" y="682"/>
                  </a:lnTo>
                  <a:lnTo>
                    <a:pt x="832" y="695"/>
                  </a:lnTo>
                  <a:lnTo>
                    <a:pt x="789" y="704"/>
                  </a:lnTo>
                  <a:lnTo>
                    <a:pt x="749" y="712"/>
                  </a:lnTo>
                  <a:lnTo>
                    <a:pt x="708" y="716"/>
                  </a:lnTo>
                  <a:lnTo>
                    <a:pt x="667" y="720"/>
                  </a:lnTo>
                  <a:lnTo>
                    <a:pt x="626" y="720"/>
                  </a:lnTo>
                  <a:lnTo>
                    <a:pt x="590" y="718"/>
                  </a:lnTo>
                  <a:lnTo>
                    <a:pt x="552" y="715"/>
                  </a:lnTo>
                  <a:lnTo>
                    <a:pt x="513" y="708"/>
                  </a:lnTo>
                  <a:lnTo>
                    <a:pt x="471" y="700"/>
                  </a:lnTo>
                  <a:lnTo>
                    <a:pt x="428" y="691"/>
                  </a:lnTo>
                  <a:lnTo>
                    <a:pt x="386" y="678"/>
                  </a:lnTo>
                  <a:lnTo>
                    <a:pt x="342" y="663"/>
                  </a:lnTo>
                  <a:lnTo>
                    <a:pt x="299" y="645"/>
                  </a:lnTo>
                  <a:lnTo>
                    <a:pt x="257" y="624"/>
                  </a:lnTo>
                  <a:lnTo>
                    <a:pt x="218" y="602"/>
                  </a:lnTo>
                  <a:lnTo>
                    <a:pt x="178" y="577"/>
                  </a:lnTo>
                  <a:lnTo>
                    <a:pt x="142" y="548"/>
                  </a:lnTo>
                  <a:lnTo>
                    <a:pt x="111" y="518"/>
                  </a:lnTo>
                  <a:lnTo>
                    <a:pt x="82" y="484"/>
                  </a:lnTo>
                  <a:lnTo>
                    <a:pt x="57" y="448"/>
                  </a:lnTo>
                  <a:lnTo>
                    <a:pt x="38" y="408"/>
                  </a:lnTo>
                  <a:lnTo>
                    <a:pt x="51" y="385"/>
                  </a:lnTo>
                  <a:lnTo>
                    <a:pt x="64" y="362"/>
                  </a:lnTo>
                  <a:lnTo>
                    <a:pt x="79" y="340"/>
                  </a:lnTo>
                  <a:lnTo>
                    <a:pt x="92" y="319"/>
                  </a:lnTo>
                  <a:lnTo>
                    <a:pt x="108" y="299"/>
                  </a:lnTo>
                  <a:lnTo>
                    <a:pt x="123" y="280"/>
                  </a:lnTo>
                  <a:lnTo>
                    <a:pt x="139" y="261"/>
                  </a:lnTo>
                  <a:lnTo>
                    <a:pt x="157" y="243"/>
                  </a:lnTo>
                  <a:lnTo>
                    <a:pt x="173" y="225"/>
                  </a:lnTo>
                  <a:lnTo>
                    <a:pt x="193" y="209"/>
                  </a:lnTo>
                  <a:lnTo>
                    <a:pt x="211" y="193"/>
                  </a:lnTo>
                  <a:lnTo>
                    <a:pt x="231" y="178"/>
                  </a:lnTo>
                  <a:lnTo>
                    <a:pt x="250" y="164"/>
                  </a:lnTo>
                  <a:lnTo>
                    <a:pt x="271" y="149"/>
                  </a:lnTo>
                  <a:lnTo>
                    <a:pt x="293" y="136"/>
                  </a:lnTo>
                  <a:lnTo>
                    <a:pt x="316" y="123"/>
                  </a:lnTo>
                  <a:lnTo>
                    <a:pt x="360" y="100"/>
                  </a:lnTo>
                  <a:lnTo>
                    <a:pt x="404" y="83"/>
                  </a:lnTo>
                  <a:lnTo>
                    <a:pt x="450" y="67"/>
                  </a:lnTo>
                  <a:lnTo>
                    <a:pt x="497" y="54"/>
                  </a:lnTo>
                  <a:lnTo>
                    <a:pt x="543" y="44"/>
                  </a:lnTo>
                  <a:lnTo>
                    <a:pt x="592" y="37"/>
                  </a:lnTo>
                  <a:lnTo>
                    <a:pt x="639" y="34"/>
                  </a:lnTo>
                  <a:lnTo>
                    <a:pt x="688" y="33"/>
                  </a:lnTo>
                  <a:lnTo>
                    <a:pt x="737" y="36"/>
                  </a:lnTo>
                  <a:lnTo>
                    <a:pt x="786" y="42"/>
                  </a:lnTo>
                  <a:lnTo>
                    <a:pt x="835" y="50"/>
                  </a:lnTo>
                  <a:lnTo>
                    <a:pt x="884" y="62"/>
                  </a:lnTo>
                  <a:lnTo>
                    <a:pt x="935" y="78"/>
                  </a:lnTo>
                  <a:lnTo>
                    <a:pt x="984" y="96"/>
                  </a:lnTo>
                  <a:lnTo>
                    <a:pt x="1031" y="117"/>
                  </a:lnTo>
                  <a:lnTo>
                    <a:pt x="1080" y="141"/>
                  </a:lnTo>
                  <a:lnTo>
                    <a:pt x="1113" y="160"/>
                  </a:lnTo>
                  <a:lnTo>
                    <a:pt x="1144" y="181"/>
                  </a:lnTo>
                  <a:lnTo>
                    <a:pt x="1175" y="206"/>
                  </a:lnTo>
                  <a:lnTo>
                    <a:pt x="1204" y="231"/>
                  </a:lnTo>
                  <a:lnTo>
                    <a:pt x="1234" y="259"/>
                  </a:lnTo>
                  <a:lnTo>
                    <a:pt x="1261" y="288"/>
                  </a:lnTo>
                  <a:lnTo>
                    <a:pt x="1289" y="319"/>
                  </a:lnTo>
                  <a:lnTo>
                    <a:pt x="1315" y="351"/>
                  </a:lnTo>
                  <a:lnTo>
                    <a:pt x="1342" y="383"/>
                  </a:lnTo>
                  <a:lnTo>
                    <a:pt x="1366" y="417"/>
                  </a:lnTo>
                  <a:lnTo>
                    <a:pt x="1391" y="451"/>
                  </a:lnTo>
                  <a:lnTo>
                    <a:pt x="1413" y="487"/>
                  </a:lnTo>
                  <a:lnTo>
                    <a:pt x="1436" y="521"/>
                  </a:lnTo>
                  <a:lnTo>
                    <a:pt x="1458" y="555"/>
                  </a:lnTo>
                  <a:lnTo>
                    <a:pt x="1479" y="589"/>
                  </a:lnTo>
                  <a:lnTo>
                    <a:pt x="1500" y="621"/>
                  </a:lnTo>
                  <a:lnTo>
                    <a:pt x="1503" y="626"/>
                  </a:lnTo>
                  <a:lnTo>
                    <a:pt x="1507" y="628"/>
                  </a:lnTo>
                  <a:lnTo>
                    <a:pt x="1511" y="629"/>
                  </a:lnTo>
                  <a:lnTo>
                    <a:pt x="1516" y="629"/>
                  </a:lnTo>
                  <a:lnTo>
                    <a:pt x="1521" y="628"/>
                  </a:lnTo>
                  <a:lnTo>
                    <a:pt x="1526" y="624"/>
                  </a:lnTo>
                  <a:lnTo>
                    <a:pt x="1529" y="621"/>
                  </a:lnTo>
                  <a:lnTo>
                    <a:pt x="1531" y="616"/>
                  </a:lnTo>
                  <a:lnTo>
                    <a:pt x="1549" y="503"/>
                  </a:lnTo>
                  <a:lnTo>
                    <a:pt x="1557" y="359"/>
                  </a:lnTo>
                  <a:lnTo>
                    <a:pt x="1556" y="220"/>
                  </a:lnTo>
                  <a:lnTo>
                    <a:pt x="1546" y="115"/>
                  </a:lnTo>
                  <a:lnTo>
                    <a:pt x="1544" y="110"/>
                  </a:lnTo>
                  <a:lnTo>
                    <a:pt x="1541" y="105"/>
                  </a:lnTo>
                  <a:lnTo>
                    <a:pt x="1538" y="102"/>
                  </a:lnTo>
                  <a:lnTo>
                    <a:pt x="1531" y="100"/>
                  </a:lnTo>
                  <a:lnTo>
                    <a:pt x="1526" y="100"/>
                  </a:lnTo>
                  <a:lnTo>
                    <a:pt x="1521" y="104"/>
                  </a:lnTo>
                  <a:lnTo>
                    <a:pt x="1516" y="107"/>
                  </a:lnTo>
                  <a:lnTo>
                    <a:pt x="1513" y="112"/>
                  </a:lnTo>
                  <a:lnTo>
                    <a:pt x="1505" y="131"/>
                  </a:lnTo>
                  <a:lnTo>
                    <a:pt x="1495" y="152"/>
                  </a:lnTo>
                  <a:lnTo>
                    <a:pt x="1482" y="173"/>
                  </a:lnTo>
                  <a:lnTo>
                    <a:pt x="1469" y="196"/>
                  </a:lnTo>
                  <a:lnTo>
                    <a:pt x="1454" y="220"/>
                  </a:lnTo>
                  <a:lnTo>
                    <a:pt x="1436" y="244"/>
                  </a:lnTo>
                  <a:lnTo>
                    <a:pt x="1418" y="270"/>
                  </a:lnTo>
                  <a:lnTo>
                    <a:pt x="1397" y="296"/>
                  </a:lnTo>
                  <a:lnTo>
                    <a:pt x="1394" y="301"/>
                  </a:lnTo>
                  <a:lnTo>
                    <a:pt x="1394" y="307"/>
                  </a:lnTo>
                  <a:lnTo>
                    <a:pt x="1395" y="316"/>
                  </a:lnTo>
                  <a:lnTo>
                    <a:pt x="1400" y="320"/>
                  </a:lnTo>
                  <a:lnTo>
                    <a:pt x="1405" y="324"/>
                  </a:lnTo>
                  <a:lnTo>
                    <a:pt x="1413" y="324"/>
                  </a:lnTo>
                  <a:lnTo>
                    <a:pt x="1420" y="320"/>
                  </a:lnTo>
                  <a:lnTo>
                    <a:pt x="1425" y="317"/>
                  </a:lnTo>
                  <a:lnTo>
                    <a:pt x="1440" y="298"/>
                  </a:lnTo>
                  <a:lnTo>
                    <a:pt x="1453" y="280"/>
                  </a:lnTo>
                  <a:lnTo>
                    <a:pt x="1466" y="262"/>
                  </a:lnTo>
                  <a:lnTo>
                    <a:pt x="1479" y="244"/>
                  </a:lnTo>
                  <a:lnTo>
                    <a:pt x="1490" y="227"/>
                  </a:lnTo>
                  <a:lnTo>
                    <a:pt x="1500" y="210"/>
                  </a:lnTo>
                  <a:lnTo>
                    <a:pt x="1510" y="194"/>
                  </a:lnTo>
                  <a:lnTo>
                    <a:pt x="1520" y="178"/>
                  </a:lnTo>
                  <a:lnTo>
                    <a:pt x="1521" y="207"/>
                  </a:lnTo>
                  <a:lnTo>
                    <a:pt x="1521" y="240"/>
                  </a:lnTo>
                  <a:lnTo>
                    <a:pt x="1523" y="273"/>
                  </a:lnTo>
                  <a:lnTo>
                    <a:pt x="1523" y="309"/>
                  </a:lnTo>
                  <a:lnTo>
                    <a:pt x="1521" y="377"/>
                  </a:lnTo>
                  <a:lnTo>
                    <a:pt x="1520" y="445"/>
                  </a:lnTo>
                  <a:lnTo>
                    <a:pt x="1515" y="510"/>
                  </a:lnTo>
                  <a:lnTo>
                    <a:pt x="1507" y="568"/>
                  </a:lnTo>
                  <a:lnTo>
                    <a:pt x="1487" y="535"/>
                  </a:lnTo>
                  <a:lnTo>
                    <a:pt x="1466" y="503"/>
                  </a:lnTo>
                  <a:lnTo>
                    <a:pt x="1444" y="471"/>
                  </a:lnTo>
                  <a:lnTo>
                    <a:pt x="1422" y="437"/>
                  </a:lnTo>
                  <a:lnTo>
                    <a:pt x="1399" y="404"/>
                  </a:lnTo>
                  <a:lnTo>
                    <a:pt x="1376" y="372"/>
                  </a:lnTo>
                  <a:lnTo>
                    <a:pt x="1351" y="341"/>
                  </a:lnTo>
                  <a:lnTo>
                    <a:pt x="1327" y="309"/>
                  </a:lnTo>
                  <a:lnTo>
                    <a:pt x="1301" y="280"/>
                  </a:lnTo>
                  <a:lnTo>
                    <a:pt x="1275" y="251"/>
                  </a:lnTo>
                  <a:lnTo>
                    <a:pt x="1247" y="223"/>
                  </a:lnTo>
                  <a:lnTo>
                    <a:pt x="1219" y="196"/>
                  </a:lnTo>
                  <a:lnTo>
                    <a:pt x="1190" y="172"/>
                  </a:lnTo>
                  <a:lnTo>
                    <a:pt x="1160" y="149"/>
                  </a:lnTo>
                  <a:lnTo>
                    <a:pt x="1129" y="128"/>
                  </a:lnTo>
                  <a:lnTo>
                    <a:pt x="1096" y="110"/>
                  </a:lnTo>
                  <a:lnTo>
                    <a:pt x="1046" y="86"/>
                  </a:lnTo>
                  <a:lnTo>
                    <a:pt x="995" y="63"/>
                  </a:lnTo>
                  <a:lnTo>
                    <a:pt x="945" y="46"/>
                  </a:lnTo>
                  <a:lnTo>
                    <a:pt x="892" y="29"/>
                  </a:lnTo>
                  <a:lnTo>
                    <a:pt x="842" y="18"/>
                  </a:lnTo>
                  <a:lnTo>
                    <a:pt x="789" y="8"/>
                  </a:lnTo>
                  <a:lnTo>
                    <a:pt x="739" y="3"/>
                  </a:lnTo>
                  <a:lnTo>
                    <a:pt x="688" y="0"/>
                  </a:lnTo>
                  <a:lnTo>
                    <a:pt x="637" y="0"/>
                  </a:lnTo>
                  <a:lnTo>
                    <a:pt x="587" y="5"/>
                  </a:lnTo>
                  <a:lnTo>
                    <a:pt x="536" y="12"/>
                  </a:lnTo>
                  <a:lnTo>
                    <a:pt x="487" y="21"/>
                  </a:lnTo>
                  <a:lnTo>
                    <a:pt x="440" y="34"/>
                  </a:lnTo>
                  <a:lnTo>
                    <a:pt x="391" y="52"/>
                  </a:lnTo>
                  <a:lnTo>
                    <a:pt x="345" y="71"/>
                  </a:lnTo>
                  <a:lnTo>
                    <a:pt x="299"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3" name="Freeform 93"/>
            <p:cNvSpPr>
              <a:spLocks noChangeAspect="1"/>
            </p:cNvSpPr>
            <p:nvPr/>
          </p:nvSpPr>
          <p:spPr bwMode="auto">
            <a:xfrm>
              <a:off x="5259" y="180"/>
              <a:ext cx="193" cy="88"/>
            </a:xfrm>
            <a:custGeom>
              <a:avLst/>
              <a:gdLst>
                <a:gd name="T0" fmla="*/ 2 w 437"/>
                <a:gd name="T1" fmla="*/ 94 h 199"/>
                <a:gd name="T2" fmla="*/ 0 w 437"/>
                <a:gd name="T3" fmla="*/ 100 h 199"/>
                <a:gd name="T4" fmla="*/ 0 w 437"/>
                <a:gd name="T5" fmla="*/ 107 h 199"/>
                <a:gd name="T6" fmla="*/ 2 w 437"/>
                <a:gd name="T7" fmla="*/ 112 h 199"/>
                <a:gd name="T8" fmla="*/ 7 w 437"/>
                <a:gd name="T9" fmla="*/ 116 h 199"/>
                <a:gd name="T10" fmla="*/ 13 w 437"/>
                <a:gd name="T11" fmla="*/ 118 h 199"/>
                <a:gd name="T12" fmla="*/ 20 w 437"/>
                <a:gd name="T13" fmla="*/ 118 h 199"/>
                <a:gd name="T14" fmla="*/ 25 w 437"/>
                <a:gd name="T15" fmla="*/ 116 h 199"/>
                <a:gd name="T16" fmla="*/ 30 w 437"/>
                <a:gd name="T17" fmla="*/ 112 h 199"/>
                <a:gd name="T18" fmla="*/ 44 w 437"/>
                <a:gd name="T19" fmla="*/ 91 h 199"/>
                <a:gd name="T20" fmla="*/ 61 w 437"/>
                <a:gd name="T21" fmla="*/ 74 h 199"/>
                <a:gd name="T22" fmla="*/ 79 w 437"/>
                <a:gd name="T23" fmla="*/ 60 h 199"/>
                <a:gd name="T24" fmla="*/ 97 w 437"/>
                <a:gd name="T25" fmla="*/ 49 h 199"/>
                <a:gd name="T26" fmla="*/ 116 w 437"/>
                <a:gd name="T27" fmla="*/ 40 h 199"/>
                <a:gd name="T28" fmla="*/ 139 w 437"/>
                <a:gd name="T29" fmla="*/ 36 h 199"/>
                <a:gd name="T30" fmla="*/ 160 w 437"/>
                <a:gd name="T31" fmla="*/ 34 h 199"/>
                <a:gd name="T32" fmla="*/ 185 w 437"/>
                <a:gd name="T33" fmla="*/ 34 h 199"/>
                <a:gd name="T34" fmla="*/ 219 w 437"/>
                <a:gd name="T35" fmla="*/ 39 h 199"/>
                <a:gd name="T36" fmla="*/ 252 w 437"/>
                <a:gd name="T37" fmla="*/ 49 h 199"/>
                <a:gd name="T38" fmla="*/ 283 w 437"/>
                <a:gd name="T39" fmla="*/ 63 h 199"/>
                <a:gd name="T40" fmla="*/ 312 w 437"/>
                <a:gd name="T41" fmla="*/ 81 h 199"/>
                <a:gd name="T42" fmla="*/ 340 w 437"/>
                <a:gd name="T43" fmla="*/ 104 h 199"/>
                <a:gd name="T44" fmla="*/ 365 w 437"/>
                <a:gd name="T45" fmla="*/ 129 h 199"/>
                <a:gd name="T46" fmla="*/ 386 w 437"/>
                <a:gd name="T47" fmla="*/ 158 h 199"/>
                <a:gd name="T48" fmla="*/ 405 w 437"/>
                <a:gd name="T49" fmla="*/ 191 h 199"/>
                <a:gd name="T50" fmla="*/ 409 w 437"/>
                <a:gd name="T51" fmla="*/ 196 h 199"/>
                <a:gd name="T52" fmla="*/ 415 w 437"/>
                <a:gd name="T53" fmla="*/ 199 h 199"/>
                <a:gd name="T54" fmla="*/ 422 w 437"/>
                <a:gd name="T55" fmla="*/ 199 h 199"/>
                <a:gd name="T56" fmla="*/ 428 w 437"/>
                <a:gd name="T57" fmla="*/ 197 h 199"/>
                <a:gd name="T58" fmla="*/ 433 w 437"/>
                <a:gd name="T59" fmla="*/ 194 h 199"/>
                <a:gd name="T60" fmla="*/ 437 w 437"/>
                <a:gd name="T61" fmla="*/ 188 h 199"/>
                <a:gd name="T62" fmla="*/ 437 w 437"/>
                <a:gd name="T63" fmla="*/ 181 h 199"/>
                <a:gd name="T64" fmla="*/ 435 w 437"/>
                <a:gd name="T65" fmla="*/ 175 h 199"/>
                <a:gd name="T66" fmla="*/ 414 w 437"/>
                <a:gd name="T67" fmla="*/ 139 h 199"/>
                <a:gd name="T68" fmla="*/ 389 w 437"/>
                <a:gd name="T69" fmla="*/ 107 h 199"/>
                <a:gd name="T70" fmla="*/ 361 w 437"/>
                <a:gd name="T71" fmla="*/ 78 h 199"/>
                <a:gd name="T72" fmla="*/ 332 w 437"/>
                <a:gd name="T73" fmla="*/ 53 h 199"/>
                <a:gd name="T74" fmla="*/ 298 w 437"/>
                <a:gd name="T75" fmla="*/ 34 h 199"/>
                <a:gd name="T76" fmla="*/ 263 w 437"/>
                <a:gd name="T77" fmla="*/ 18 h 199"/>
                <a:gd name="T78" fmla="*/ 227 w 437"/>
                <a:gd name="T79" fmla="*/ 7 h 199"/>
                <a:gd name="T80" fmla="*/ 188 w 437"/>
                <a:gd name="T81" fmla="*/ 2 h 199"/>
                <a:gd name="T82" fmla="*/ 159 w 437"/>
                <a:gd name="T83" fmla="*/ 0 h 199"/>
                <a:gd name="T84" fmla="*/ 133 w 437"/>
                <a:gd name="T85" fmla="*/ 3 h 199"/>
                <a:gd name="T86" fmla="*/ 107 w 437"/>
                <a:gd name="T87" fmla="*/ 8 h 199"/>
                <a:gd name="T88" fmla="*/ 82 w 437"/>
                <a:gd name="T89" fmla="*/ 18 h 199"/>
                <a:gd name="T90" fmla="*/ 59 w 437"/>
                <a:gd name="T91" fmla="*/ 32 h 199"/>
                <a:gd name="T92" fmla="*/ 38 w 437"/>
                <a:gd name="T93" fmla="*/ 49 h 199"/>
                <a:gd name="T94" fmla="*/ 20 w 437"/>
                <a:gd name="T95" fmla="*/ 70 h 199"/>
                <a:gd name="T96" fmla="*/ 2 w 437"/>
                <a:gd name="T97"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99">
                  <a:moveTo>
                    <a:pt x="2" y="94"/>
                  </a:moveTo>
                  <a:lnTo>
                    <a:pt x="0" y="100"/>
                  </a:lnTo>
                  <a:lnTo>
                    <a:pt x="0" y="107"/>
                  </a:lnTo>
                  <a:lnTo>
                    <a:pt x="2" y="112"/>
                  </a:lnTo>
                  <a:lnTo>
                    <a:pt x="7" y="116"/>
                  </a:lnTo>
                  <a:lnTo>
                    <a:pt x="13" y="118"/>
                  </a:lnTo>
                  <a:lnTo>
                    <a:pt x="20" y="118"/>
                  </a:lnTo>
                  <a:lnTo>
                    <a:pt x="25" y="116"/>
                  </a:lnTo>
                  <a:lnTo>
                    <a:pt x="30" y="112"/>
                  </a:lnTo>
                  <a:lnTo>
                    <a:pt x="44" y="91"/>
                  </a:lnTo>
                  <a:lnTo>
                    <a:pt x="61" y="74"/>
                  </a:lnTo>
                  <a:lnTo>
                    <a:pt x="79" y="60"/>
                  </a:lnTo>
                  <a:lnTo>
                    <a:pt x="97" y="49"/>
                  </a:lnTo>
                  <a:lnTo>
                    <a:pt x="116" y="40"/>
                  </a:lnTo>
                  <a:lnTo>
                    <a:pt x="139" y="36"/>
                  </a:lnTo>
                  <a:lnTo>
                    <a:pt x="160" y="34"/>
                  </a:lnTo>
                  <a:lnTo>
                    <a:pt x="185" y="34"/>
                  </a:lnTo>
                  <a:lnTo>
                    <a:pt x="219" y="39"/>
                  </a:lnTo>
                  <a:lnTo>
                    <a:pt x="252" y="49"/>
                  </a:lnTo>
                  <a:lnTo>
                    <a:pt x="283" y="63"/>
                  </a:lnTo>
                  <a:lnTo>
                    <a:pt x="312" y="81"/>
                  </a:lnTo>
                  <a:lnTo>
                    <a:pt x="340" y="104"/>
                  </a:lnTo>
                  <a:lnTo>
                    <a:pt x="365" y="129"/>
                  </a:lnTo>
                  <a:lnTo>
                    <a:pt x="386" y="158"/>
                  </a:lnTo>
                  <a:lnTo>
                    <a:pt x="405" y="191"/>
                  </a:lnTo>
                  <a:lnTo>
                    <a:pt x="409" y="196"/>
                  </a:lnTo>
                  <a:lnTo>
                    <a:pt x="415" y="199"/>
                  </a:lnTo>
                  <a:lnTo>
                    <a:pt x="422" y="199"/>
                  </a:lnTo>
                  <a:lnTo>
                    <a:pt x="428" y="197"/>
                  </a:lnTo>
                  <a:lnTo>
                    <a:pt x="433" y="194"/>
                  </a:lnTo>
                  <a:lnTo>
                    <a:pt x="437" y="188"/>
                  </a:lnTo>
                  <a:lnTo>
                    <a:pt x="437" y="181"/>
                  </a:lnTo>
                  <a:lnTo>
                    <a:pt x="435" y="175"/>
                  </a:lnTo>
                  <a:lnTo>
                    <a:pt x="414" y="139"/>
                  </a:lnTo>
                  <a:lnTo>
                    <a:pt x="389" y="107"/>
                  </a:lnTo>
                  <a:lnTo>
                    <a:pt x="361" y="78"/>
                  </a:lnTo>
                  <a:lnTo>
                    <a:pt x="332" y="53"/>
                  </a:lnTo>
                  <a:lnTo>
                    <a:pt x="298" y="34"/>
                  </a:lnTo>
                  <a:lnTo>
                    <a:pt x="263" y="18"/>
                  </a:lnTo>
                  <a:lnTo>
                    <a:pt x="227" y="7"/>
                  </a:lnTo>
                  <a:lnTo>
                    <a:pt x="188" y="2"/>
                  </a:lnTo>
                  <a:lnTo>
                    <a:pt x="159" y="0"/>
                  </a:lnTo>
                  <a:lnTo>
                    <a:pt x="133" y="3"/>
                  </a:lnTo>
                  <a:lnTo>
                    <a:pt x="107" y="8"/>
                  </a:lnTo>
                  <a:lnTo>
                    <a:pt x="82" y="18"/>
                  </a:lnTo>
                  <a:lnTo>
                    <a:pt x="59" y="32"/>
                  </a:lnTo>
                  <a:lnTo>
                    <a:pt x="38" y="49"/>
                  </a:lnTo>
                  <a:lnTo>
                    <a:pt x="20" y="70"/>
                  </a:lnTo>
                  <a:lnTo>
                    <a:pt x="2"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4" name="Freeform 94"/>
            <p:cNvSpPr>
              <a:spLocks noChangeAspect="1"/>
            </p:cNvSpPr>
            <p:nvPr/>
          </p:nvSpPr>
          <p:spPr bwMode="auto">
            <a:xfrm>
              <a:off x="5261" y="558"/>
              <a:ext cx="195" cy="86"/>
            </a:xfrm>
            <a:custGeom>
              <a:avLst/>
              <a:gdLst>
                <a:gd name="T0" fmla="*/ 400 w 441"/>
                <a:gd name="T1" fmla="*/ 34 h 195"/>
                <a:gd name="T2" fmla="*/ 378 w 441"/>
                <a:gd name="T3" fmla="*/ 72 h 195"/>
                <a:gd name="T4" fmla="*/ 348 w 441"/>
                <a:gd name="T5" fmla="*/ 106 h 195"/>
                <a:gd name="T6" fmla="*/ 312 w 441"/>
                <a:gd name="T7" fmla="*/ 132 h 195"/>
                <a:gd name="T8" fmla="*/ 276 w 441"/>
                <a:gd name="T9" fmla="*/ 150 h 195"/>
                <a:gd name="T10" fmla="*/ 235 w 441"/>
                <a:gd name="T11" fmla="*/ 160 h 195"/>
                <a:gd name="T12" fmla="*/ 185 w 441"/>
                <a:gd name="T13" fmla="*/ 160 h 195"/>
                <a:gd name="T14" fmla="*/ 128 w 441"/>
                <a:gd name="T15" fmla="*/ 148 h 195"/>
                <a:gd name="T16" fmla="*/ 87 w 441"/>
                <a:gd name="T17" fmla="*/ 131 h 195"/>
                <a:gd name="T18" fmla="*/ 69 w 441"/>
                <a:gd name="T19" fmla="*/ 121 h 195"/>
                <a:gd name="T20" fmla="*/ 53 w 441"/>
                <a:gd name="T21" fmla="*/ 111 h 195"/>
                <a:gd name="T22" fmla="*/ 36 w 441"/>
                <a:gd name="T23" fmla="*/ 98 h 195"/>
                <a:gd name="T24" fmla="*/ 25 w 441"/>
                <a:gd name="T25" fmla="*/ 89 h 195"/>
                <a:gd name="T26" fmla="*/ 10 w 441"/>
                <a:gd name="T27" fmla="*/ 90 h 195"/>
                <a:gd name="T28" fmla="*/ 2 w 441"/>
                <a:gd name="T29" fmla="*/ 98 h 195"/>
                <a:gd name="T30" fmla="*/ 2 w 441"/>
                <a:gd name="T31" fmla="*/ 113 h 195"/>
                <a:gd name="T32" fmla="*/ 15 w 441"/>
                <a:gd name="T33" fmla="*/ 124 h 195"/>
                <a:gd name="T34" fmla="*/ 33 w 441"/>
                <a:gd name="T35" fmla="*/ 139 h 195"/>
                <a:gd name="T36" fmla="*/ 51 w 441"/>
                <a:gd name="T37" fmla="*/ 150 h 195"/>
                <a:gd name="T38" fmla="*/ 71 w 441"/>
                <a:gd name="T39" fmla="*/ 161 h 195"/>
                <a:gd name="T40" fmla="*/ 118 w 441"/>
                <a:gd name="T41" fmla="*/ 181 h 195"/>
                <a:gd name="T42" fmla="*/ 183 w 441"/>
                <a:gd name="T43" fmla="*/ 194 h 195"/>
                <a:gd name="T44" fmla="*/ 240 w 441"/>
                <a:gd name="T45" fmla="*/ 194 h 195"/>
                <a:gd name="T46" fmla="*/ 286 w 441"/>
                <a:gd name="T47" fmla="*/ 182 h 195"/>
                <a:gd name="T48" fmla="*/ 329 w 441"/>
                <a:gd name="T49" fmla="*/ 163 h 195"/>
                <a:gd name="T50" fmla="*/ 371 w 441"/>
                <a:gd name="T51" fmla="*/ 131 h 195"/>
                <a:gd name="T52" fmla="*/ 405 w 441"/>
                <a:gd name="T53" fmla="*/ 92 h 195"/>
                <a:gd name="T54" fmla="*/ 430 w 441"/>
                <a:gd name="T55" fmla="*/ 47 h 195"/>
                <a:gd name="T56" fmla="*/ 441 w 441"/>
                <a:gd name="T57" fmla="*/ 16 h 195"/>
                <a:gd name="T58" fmla="*/ 435 w 441"/>
                <a:gd name="T59" fmla="*/ 5 h 195"/>
                <a:gd name="T60" fmla="*/ 423 w 441"/>
                <a:gd name="T61" fmla="*/ 0 h 195"/>
                <a:gd name="T62" fmla="*/ 412 w 441"/>
                <a:gd name="T63"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195">
                  <a:moveTo>
                    <a:pt x="409" y="13"/>
                  </a:moveTo>
                  <a:lnTo>
                    <a:pt x="400" y="34"/>
                  </a:lnTo>
                  <a:lnTo>
                    <a:pt x="389" y="55"/>
                  </a:lnTo>
                  <a:lnTo>
                    <a:pt x="378" y="72"/>
                  </a:lnTo>
                  <a:lnTo>
                    <a:pt x="363" y="90"/>
                  </a:lnTo>
                  <a:lnTo>
                    <a:pt x="348" y="106"/>
                  </a:lnTo>
                  <a:lnTo>
                    <a:pt x="330" y="121"/>
                  </a:lnTo>
                  <a:lnTo>
                    <a:pt x="312" y="132"/>
                  </a:lnTo>
                  <a:lnTo>
                    <a:pt x="293" y="144"/>
                  </a:lnTo>
                  <a:lnTo>
                    <a:pt x="276" y="150"/>
                  </a:lnTo>
                  <a:lnTo>
                    <a:pt x="257" y="155"/>
                  </a:lnTo>
                  <a:lnTo>
                    <a:pt x="235" y="160"/>
                  </a:lnTo>
                  <a:lnTo>
                    <a:pt x="211" y="161"/>
                  </a:lnTo>
                  <a:lnTo>
                    <a:pt x="185" y="160"/>
                  </a:lnTo>
                  <a:lnTo>
                    <a:pt x="157" y="156"/>
                  </a:lnTo>
                  <a:lnTo>
                    <a:pt x="128" y="148"/>
                  </a:lnTo>
                  <a:lnTo>
                    <a:pt x="97" y="135"/>
                  </a:lnTo>
                  <a:lnTo>
                    <a:pt x="87" y="131"/>
                  </a:lnTo>
                  <a:lnTo>
                    <a:pt x="77" y="126"/>
                  </a:lnTo>
                  <a:lnTo>
                    <a:pt x="69" y="121"/>
                  </a:lnTo>
                  <a:lnTo>
                    <a:pt x="61" y="116"/>
                  </a:lnTo>
                  <a:lnTo>
                    <a:pt x="53" y="111"/>
                  </a:lnTo>
                  <a:lnTo>
                    <a:pt x="44" y="105"/>
                  </a:lnTo>
                  <a:lnTo>
                    <a:pt x="36" y="98"/>
                  </a:lnTo>
                  <a:lnTo>
                    <a:pt x="30" y="92"/>
                  </a:lnTo>
                  <a:lnTo>
                    <a:pt x="25" y="89"/>
                  </a:lnTo>
                  <a:lnTo>
                    <a:pt x="18" y="89"/>
                  </a:lnTo>
                  <a:lnTo>
                    <a:pt x="10" y="90"/>
                  </a:lnTo>
                  <a:lnTo>
                    <a:pt x="5" y="93"/>
                  </a:lnTo>
                  <a:lnTo>
                    <a:pt x="2" y="98"/>
                  </a:lnTo>
                  <a:lnTo>
                    <a:pt x="0" y="105"/>
                  </a:lnTo>
                  <a:lnTo>
                    <a:pt x="2" y="113"/>
                  </a:lnTo>
                  <a:lnTo>
                    <a:pt x="7" y="118"/>
                  </a:lnTo>
                  <a:lnTo>
                    <a:pt x="15" y="124"/>
                  </a:lnTo>
                  <a:lnTo>
                    <a:pt x="23" y="132"/>
                  </a:lnTo>
                  <a:lnTo>
                    <a:pt x="33" y="139"/>
                  </a:lnTo>
                  <a:lnTo>
                    <a:pt x="41" y="144"/>
                  </a:lnTo>
                  <a:lnTo>
                    <a:pt x="51" y="150"/>
                  </a:lnTo>
                  <a:lnTo>
                    <a:pt x="61" y="156"/>
                  </a:lnTo>
                  <a:lnTo>
                    <a:pt x="71" y="161"/>
                  </a:lnTo>
                  <a:lnTo>
                    <a:pt x="82" y="166"/>
                  </a:lnTo>
                  <a:lnTo>
                    <a:pt x="118" y="181"/>
                  </a:lnTo>
                  <a:lnTo>
                    <a:pt x="152" y="189"/>
                  </a:lnTo>
                  <a:lnTo>
                    <a:pt x="183" y="194"/>
                  </a:lnTo>
                  <a:lnTo>
                    <a:pt x="213" y="195"/>
                  </a:lnTo>
                  <a:lnTo>
                    <a:pt x="240" y="194"/>
                  </a:lnTo>
                  <a:lnTo>
                    <a:pt x="265" y="189"/>
                  </a:lnTo>
                  <a:lnTo>
                    <a:pt x="286" y="182"/>
                  </a:lnTo>
                  <a:lnTo>
                    <a:pt x="306" y="174"/>
                  </a:lnTo>
                  <a:lnTo>
                    <a:pt x="329" y="163"/>
                  </a:lnTo>
                  <a:lnTo>
                    <a:pt x="350" y="148"/>
                  </a:lnTo>
                  <a:lnTo>
                    <a:pt x="371" y="131"/>
                  </a:lnTo>
                  <a:lnTo>
                    <a:pt x="389" y="113"/>
                  </a:lnTo>
                  <a:lnTo>
                    <a:pt x="405" y="92"/>
                  </a:lnTo>
                  <a:lnTo>
                    <a:pt x="418" y="71"/>
                  </a:lnTo>
                  <a:lnTo>
                    <a:pt x="430" y="47"/>
                  </a:lnTo>
                  <a:lnTo>
                    <a:pt x="440" y="22"/>
                  </a:lnTo>
                  <a:lnTo>
                    <a:pt x="441" y="16"/>
                  </a:lnTo>
                  <a:lnTo>
                    <a:pt x="440" y="9"/>
                  </a:lnTo>
                  <a:lnTo>
                    <a:pt x="435" y="5"/>
                  </a:lnTo>
                  <a:lnTo>
                    <a:pt x="430" y="1"/>
                  </a:lnTo>
                  <a:lnTo>
                    <a:pt x="423" y="0"/>
                  </a:lnTo>
                  <a:lnTo>
                    <a:pt x="417" y="1"/>
                  </a:lnTo>
                  <a:lnTo>
                    <a:pt x="412" y="6"/>
                  </a:lnTo>
                  <a:lnTo>
                    <a:pt x="409"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5" name="Freeform 95"/>
            <p:cNvSpPr>
              <a:spLocks noChangeAspect="1"/>
            </p:cNvSpPr>
            <p:nvPr/>
          </p:nvSpPr>
          <p:spPr bwMode="auto">
            <a:xfrm>
              <a:off x="5076" y="341"/>
              <a:ext cx="128" cy="124"/>
            </a:xfrm>
            <a:custGeom>
              <a:avLst/>
              <a:gdLst>
                <a:gd name="T0" fmla="*/ 36 w 291"/>
                <a:gd name="T1" fmla="*/ 66 h 281"/>
                <a:gd name="T2" fmla="*/ 21 w 291"/>
                <a:gd name="T3" fmla="*/ 89 h 281"/>
                <a:gd name="T4" fmla="*/ 11 w 291"/>
                <a:gd name="T5" fmla="*/ 111 h 281"/>
                <a:gd name="T6" fmla="*/ 3 w 291"/>
                <a:gd name="T7" fmla="*/ 137 h 281"/>
                <a:gd name="T8" fmla="*/ 0 w 291"/>
                <a:gd name="T9" fmla="*/ 163 h 281"/>
                <a:gd name="T10" fmla="*/ 0 w 291"/>
                <a:gd name="T11" fmla="*/ 189 h 281"/>
                <a:gd name="T12" fmla="*/ 7 w 291"/>
                <a:gd name="T13" fmla="*/ 212 h 281"/>
                <a:gd name="T14" fmla="*/ 20 w 291"/>
                <a:gd name="T15" fmla="*/ 234 h 281"/>
                <a:gd name="T16" fmla="*/ 38 w 291"/>
                <a:gd name="T17" fmla="*/ 254 h 281"/>
                <a:gd name="T18" fmla="*/ 57 w 291"/>
                <a:gd name="T19" fmla="*/ 267 h 281"/>
                <a:gd name="T20" fmla="*/ 78 w 291"/>
                <a:gd name="T21" fmla="*/ 275 h 281"/>
                <a:gd name="T22" fmla="*/ 100 w 291"/>
                <a:gd name="T23" fmla="*/ 279 h 281"/>
                <a:gd name="T24" fmla="*/ 124 w 291"/>
                <a:gd name="T25" fmla="*/ 281 h 281"/>
                <a:gd name="T26" fmla="*/ 147 w 291"/>
                <a:gd name="T27" fmla="*/ 279 h 281"/>
                <a:gd name="T28" fmla="*/ 170 w 291"/>
                <a:gd name="T29" fmla="*/ 275 h 281"/>
                <a:gd name="T30" fmla="*/ 193 w 291"/>
                <a:gd name="T31" fmla="*/ 267 h 281"/>
                <a:gd name="T32" fmla="*/ 212 w 291"/>
                <a:gd name="T33" fmla="*/ 257 h 281"/>
                <a:gd name="T34" fmla="*/ 237 w 291"/>
                <a:gd name="T35" fmla="*/ 237 h 281"/>
                <a:gd name="T36" fmla="*/ 258 w 291"/>
                <a:gd name="T37" fmla="*/ 213 h 281"/>
                <a:gd name="T38" fmla="*/ 274 w 291"/>
                <a:gd name="T39" fmla="*/ 184 h 281"/>
                <a:gd name="T40" fmla="*/ 286 w 291"/>
                <a:gd name="T41" fmla="*/ 152 h 281"/>
                <a:gd name="T42" fmla="*/ 291 w 291"/>
                <a:gd name="T43" fmla="*/ 118 h 281"/>
                <a:gd name="T44" fmla="*/ 289 w 291"/>
                <a:gd name="T45" fmla="*/ 85 h 281"/>
                <a:gd name="T46" fmla="*/ 279 w 291"/>
                <a:gd name="T47" fmla="*/ 56 h 281"/>
                <a:gd name="T48" fmla="*/ 260 w 291"/>
                <a:gd name="T49" fmla="*/ 31 h 281"/>
                <a:gd name="T50" fmla="*/ 234 w 291"/>
                <a:gd name="T51" fmla="*/ 13 h 281"/>
                <a:gd name="T52" fmla="*/ 206 w 291"/>
                <a:gd name="T53" fmla="*/ 3 h 281"/>
                <a:gd name="T54" fmla="*/ 175 w 291"/>
                <a:gd name="T55" fmla="*/ 0 h 281"/>
                <a:gd name="T56" fmla="*/ 142 w 291"/>
                <a:gd name="T57" fmla="*/ 3 h 281"/>
                <a:gd name="T58" fmla="*/ 111 w 291"/>
                <a:gd name="T59" fmla="*/ 13 h 281"/>
                <a:gd name="T60" fmla="*/ 82 w 291"/>
                <a:gd name="T61" fmla="*/ 26 h 281"/>
                <a:gd name="T62" fmla="*/ 57 w 291"/>
                <a:gd name="T63" fmla="*/ 45 h 281"/>
                <a:gd name="T64" fmla="*/ 36 w 291"/>
                <a:gd name="T65"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81">
                  <a:moveTo>
                    <a:pt x="36" y="66"/>
                  </a:moveTo>
                  <a:lnTo>
                    <a:pt x="21" y="89"/>
                  </a:lnTo>
                  <a:lnTo>
                    <a:pt x="11" y="111"/>
                  </a:lnTo>
                  <a:lnTo>
                    <a:pt x="3" y="137"/>
                  </a:lnTo>
                  <a:lnTo>
                    <a:pt x="0" y="163"/>
                  </a:lnTo>
                  <a:lnTo>
                    <a:pt x="0" y="189"/>
                  </a:lnTo>
                  <a:lnTo>
                    <a:pt x="7" y="212"/>
                  </a:lnTo>
                  <a:lnTo>
                    <a:pt x="20" y="234"/>
                  </a:lnTo>
                  <a:lnTo>
                    <a:pt x="38" y="254"/>
                  </a:lnTo>
                  <a:lnTo>
                    <a:pt x="57" y="267"/>
                  </a:lnTo>
                  <a:lnTo>
                    <a:pt x="78" y="275"/>
                  </a:lnTo>
                  <a:lnTo>
                    <a:pt x="100" y="279"/>
                  </a:lnTo>
                  <a:lnTo>
                    <a:pt x="124" y="281"/>
                  </a:lnTo>
                  <a:lnTo>
                    <a:pt x="147" y="279"/>
                  </a:lnTo>
                  <a:lnTo>
                    <a:pt x="170" y="275"/>
                  </a:lnTo>
                  <a:lnTo>
                    <a:pt x="193" y="267"/>
                  </a:lnTo>
                  <a:lnTo>
                    <a:pt x="212" y="257"/>
                  </a:lnTo>
                  <a:lnTo>
                    <a:pt x="237" y="237"/>
                  </a:lnTo>
                  <a:lnTo>
                    <a:pt x="258" y="213"/>
                  </a:lnTo>
                  <a:lnTo>
                    <a:pt x="274" y="184"/>
                  </a:lnTo>
                  <a:lnTo>
                    <a:pt x="286" y="152"/>
                  </a:lnTo>
                  <a:lnTo>
                    <a:pt x="291" y="118"/>
                  </a:lnTo>
                  <a:lnTo>
                    <a:pt x="289" y="85"/>
                  </a:lnTo>
                  <a:lnTo>
                    <a:pt x="279" y="56"/>
                  </a:lnTo>
                  <a:lnTo>
                    <a:pt x="260" y="31"/>
                  </a:lnTo>
                  <a:lnTo>
                    <a:pt x="234" y="13"/>
                  </a:lnTo>
                  <a:lnTo>
                    <a:pt x="206" y="3"/>
                  </a:lnTo>
                  <a:lnTo>
                    <a:pt x="175" y="0"/>
                  </a:lnTo>
                  <a:lnTo>
                    <a:pt x="142" y="3"/>
                  </a:lnTo>
                  <a:lnTo>
                    <a:pt x="111" y="13"/>
                  </a:lnTo>
                  <a:lnTo>
                    <a:pt x="82" y="26"/>
                  </a:lnTo>
                  <a:lnTo>
                    <a:pt x="57" y="45"/>
                  </a:lnTo>
                  <a:lnTo>
                    <a:pt x="36"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6" name="Freeform 96"/>
            <p:cNvSpPr>
              <a:spLocks noChangeAspect="1" noEditPoints="1"/>
            </p:cNvSpPr>
            <p:nvPr/>
          </p:nvSpPr>
          <p:spPr bwMode="auto">
            <a:xfrm>
              <a:off x="5103" y="368"/>
              <a:ext cx="61" cy="63"/>
            </a:xfrm>
            <a:custGeom>
              <a:avLst/>
              <a:gdLst>
                <a:gd name="T0" fmla="*/ 20 w 138"/>
                <a:gd name="T1" fmla="*/ 30 h 141"/>
                <a:gd name="T2" fmla="*/ 12 w 138"/>
                <a:gd name="T3" fmla="*/ 41 h 141"/>
                <a:gd name="T4" fmla="*/ 5 w 138"/>
                <a:gd name="T5" fmla="*/ 52 h 141"/>
                <a:gd name="T6" fmla="*/ 2 w 138"/>
                <a:gd name="T7" fmla="*/ 65 h 141"/>
                <a:gd name="T8" fmla="*/ 0 w 138"/>
                <a:gd name="T9" fmla="*/ 78 h 141"/>
                <a:gd name="T10" fmla="*/ 2 w 138"/>
                <a:gd name="T11" fmla="*/ 91 h 141"/>
                <a:gd name="T12" fmla="*/ 5 w 138"/>
                <a:gd name="T13" fmla="*/ 104 h 141"/>
                <a:gd name="T14" fmla="*/ 14 w 138"/>
                <a:gd name="T15" fmla="*/ 115 h 141"/>
                <a:gd name="T16" fmla="*/ 23 w 138"/>
                <a:gd name="T17" fmla="*/ 125 h 141"/>
                <a:gd name="T18" fmla="*/ 30 w 138"/>
                <a:gd name="T19" fmla="*/ 130 h 141"/>
                <a:gd name="T20" fmla="*/ 38 w 138"/>
                <a:gd name="T21" fmla="*/ 135 h 141"/>
                <a:gd name="T22" fmla="*/ 45 w 138"/>
                <a:gd name="T23" fmla="*/ 138 h 141"/>
                <a:gd name="T24" fmla="*/ 53 w 138"/>
                <a:gd name="T25" fmla="*/ 140 h 141"/>
                <a:gd name="T26" fmla="*/ 59 w 138"/>
                <a:gd name="T27" fmla="*/ 141 h 141"/>
                <a:gd name="T28" fmla="*/ 67 w 138"/>
                <a:gd name="T29" fmla="*/ 140 h 141"/>
                <a:gd name="T30" fmla="*/ 76 w 138"/>
                <a:gd name="T31" fmla="*/ 140 h 141"/>
                <a:gd name="T32" fmla="*/ 84 w 138"/>
                <a:gd name="T33" fmla="*/ 136 h 141"/>
                <a:gd name="T34" fmla="*/ 94 w 138"/>
                <a:gd name="T35" fmla="*/ 131 h 141"/>
                <a:gd name="T36" fmla="*/ 102 w 138"/>
                <a:gd name="T37" fmla="*/ 127 h 141"/>
                <a:gd name="T38" fmla="*/ 112 w 138"/>
                <a:gd name="T39" fmla="*/ 118 h 141"/>
                <a:gd name="T40" fmla="*/ 118 w 138"/>
                <a:gd name="T41" fmla="*/ 110 h 141"/>
                <a:gd name="T42" fmla="*/ 125 w 138"/>
                <a:gd name="T43" fmla="*/ 102 h 141"/>
                <a:gd name="T44" fmla="*/ 131 w 138"/>
                <a:gd name="T45" fmla="*/ 93 h 141"/>
                <a:gd name="T46" fmla="*/ 134 w 138"/>
                <a:gd name="T47" fmla="*/ 83 h 141"/>
                <a:gd name="T48" fmla="*/ 138 w 138"/>
                <a:gd name="T49" fmla="*/ 72 h 141"/>
                <a:gd name="T50" fmla="*/ 138 w 138"/>
                <a:gd name="T51" fmla="*/ 55 h 141"/>
                <a:gd name="T52" fmla="*/ 134 w 138"/>
                <a:gd name="T53" fmla="*/ 41 h 141"/>
                <a:gd name="T54" fmla="*/ 126 w 138"/>
                <a:gd name="T55" fmla="*/ 26 h 141"/>
                <a:gd name="T56" fmla="*/ 115 w 138"/>
                <a:gd name="T57" fmla="*/ 15 h 141"/>
                <a:gd name="T58" fmla="*/ 102 w 138"/>
                <a:gd name="T59" fmla="*/ 7 h 141"/>
                <a:gd name="T60" fmla="*/ 89 w 138"/>
                <a:gd name="T61" fmla="*/ 2 h 141"/>
                <a:gd name="T62" fmla="*/ 77 w 138"/>
                <a:gd name="T63" fmla="*/ 0 h 141"/>
                <a:gd name="T64" fmla="*/ 64 w 138"/>
                <a:gd name="T65" fmla="*/ 2 h 141"/>
                <a:gd name="T66" fmla="*/ 51 w 138"/>
                <a:gd name="T67" fmla="*/ 5 h 141"/>
                <a:gd name="T68" fmla="*/ 40 w 138"/>
                <a:gd name="T69" fmla="*/ 12 h 141"/>
                <a:gd name="T70" fmla="*/ 30 w 138"/>
                <a:gd name="T71" fmla="*/ 20 h 141"/>
                <a:gd name="T72" fmla="*/ 20 w 138"/>
                <a:gd name="T73" fmla="*/ 30 h 141"/>
                <a:gd name="T74" fmla="*/ 45 w 138"/>
                <a:gd name="T75" fmla="*/ 99 h 141"/>
                <a:gd name="T76" fmla="*/ 45 w 138"/>
                <a:gd name="T77" fmla="*/ 99 h 141"/>
                <a:gd name="T78" fmla="*/ 35 w 138"/>
                <a:gd name="T79" fmla="*/ 86 h 141"/>
                <a:gd name="T80" fmla="*/ 35 w 138"/>
                <a:gd name="T81" fmla="*/ 72 h 141"/>
                <a:gd name="T82" fmla="*/ 40 w 138"/>
                <a:gd name="T83" fmla="*/ 60 h 141"/>
                <a:gd name="T84" fmla="*/ 46 w 138"/>
                <a:gd name="T85" fmla="*/ 51 h 141"/>
                <a:gd name="T86" fmla="*/ 51 w 138"/>
                <a:gd name="T87" fmla="*/ 46 h 141"/>
                <a:gd name="T88" fmla="*/ 63 w 138"/>
                <a:gd name="T89" fmla="*/ 38 h 141"/>
                <a:gd name="T90" fmla="*/ 77 w 138"/>
                <a:gd name="T91" fmla="*/ 34 h 141"/>
                <a:gd name="T92" fmla="*/ 94 w 138"/>
                <a:gd name="T93" fmla="*/ 41 h 141"/>
                <a:gd name="T94" fmla="*/ 98 w 138"/>
                <a:gd name="T95" fmla="*/ 46 h 141"/>
                <a:gd name="T96" fmla="*/ 102 w 138"/>
                <a:gd name="T97" fmla="*/ 52 h 141"/>
                <a:gd name="T98" fmla="*/ 103 w 138"/>
                <a:gd name="T99" fmla="*/ 60 h 141"/>
                <a:gd name="T100" fmla="*/ 103 w 138"/>
                <a:gd name="T101" fmla="*/ 68 h 141"/>
                <a:gd name="T102" fmla="*/ 98 w 138"/>
                <a:gd name="T103" fmla="*/ 80 h 141"/>
                <a:gd name="T104" fmla="*/ 92 w 138"/>
                <a:gd name="T105" fmla="*/ 89 h 141"/>
                <a:gd name="T106" fmla="*/ 82 w 138"/>
                <a:gd name="T107" fmla="*/ 99 h 141"/>
                <a:gd name="T108" fmla="*/ 72 w 138"/>
                <a:gd name="T109" fmla="*/ 106 h 141"/>
                <a:gd name="T110" fmla="*/ 66 w 138"/>
                <a:gd name="T111" fmla="*/ 107 h 141"/>
                <a:gd name="T112" fmla="*/ 58 w 138"/>
                <a:gd name="T113" fmla="*/ 107 h 141"/>
                <a:gd name="T114" fmla="*/ 51 w 138"/>
                <a:gd name="T115" fmla="*/ 104 h 141"/>
                <a:gd name="T116" fmla="*/ 45 w 138"/>
                <a:gd name="T117" fmla="*/ 99 h 141"/>
                <a:gd name="T118" fmla="*/ 23 w 138"/>
                <a:gd name="T119" fmla="*/ 125 h 141"/>
                <a:gd name="T120" fmla="*/ 23 w 138"/>
                <a:gd name="T121" fmla="*/ 125 h 141"/>
                <a:gd name="T122" fmla="*/ 23 w 138"/>
                <a:gd name="T123"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1">
                  <a:moveTo>
                    <a:pt x="20" y="30"/>
                  </a:moveTo>
                  <a:lnTo>
                    <a:pt x="12" y="41"/>
                  </a:lnTo>
                  <a:lnTo>
                    <a:pt x="5" y="52"/>
                  </a:lnTo>
                  <a:lnTo>
                    <a:pt x="2" y="65"/>
                  </a:lnTo>
                  <a:lnTo>
                    <a:pt x="0" y="78"/>
                  </a:lnTo>
                  <a:lnTo>
                    <a:pt x="2" y="91"/>
                  </a:lnTo>
                  <a:lnTo>
                    <a:pt x="5" y="104"/>
                  </a:lnTo>
                  <a:lnTo>
                    <a:pt x="14" y="115"/>
                  </a:lnTo>
                  <a:lnTo>
                    <a:pt x="23" y="125"/>
                  </a:lnTo>
                  <a:lnTo>
                    <a:pt x="30" y="130"/>
                  </a:lnTo>
                  <a:lnTo>
                    <a:pt x="38" y="135"/>
                  </a:lnTo>
                  <a:lnTo>
                    <a:pt x="45" y="138"/>
                  </a:lnTo>
                  <a:lnTo>
                    <a:pt x="53" y="140"/>
                  </a:lnTo>
                  <a:lnTo>
                    <a:pt x="59" y="141"/>
                  </a:lnTo>
                  <a:lnTo>
                    <a:pt x="67" y="140"/>
                  </a:lnTo>
                  <a:lnTo>
                    <a:pt x="76" y="140"/>
                  </a:lnTo>
                  <a:lnTo>
                    <a:pt x="84" y="136"/>
                  </a:lnTo>
                  <a:lnTo>
                    <a:pt x="94" y="131"/>
                  </a:lnTo>
                  <a:lnTo>
                    <a:pt x="102" y="127"/>
                  </a:lnTo>
                  <a:lnTo>
                    <a:pt x="112" y="118"/>
                  </a:lnTo>
                  <a:lnTo>
                    <a:pt x="118" y="110"/>
                  </a:lnTo>
                  <a:lnTo>
                    <a:pt x="125" y="102"/>
                  </a:lnTo>
                  <a:lnTo>
                    <a:pt x="131" y="93"/>
                  </a:lnTo>
                  <a:lnTo>
                    <a:pt x="134" y="83"/>
                  </a:lnTo>
                  <a:lnTo>
                    <a:pt x="138" y="72"/>
                  </a:lnTo>
                  <a:lnTo>
                    <a:pt x="138" y="55"/>
                  </a:lnTo>
                  <a:lnTo>
                    <a:pt x="134" y="41"/>
                  </a:lnTo>
                  <a:lnTo>
                    <a:pt x="126" y="26"/>
                  </a:lnTo>
                  <a:lnTo>
                    <a:pt x="115" y="15"/>
                  </a:lnTo>
                  <a:lnTo>
                    <a:pt x="102" y="7"/>
                  </a:lnTo>
                  <a:lnTo>
                    <a:pt x="89" y="2"/>
                  </a:lnTo>
                  <a:lnTo>
                    <a:pt x="77" y="0"/>
                  </a:lnTo>
                  <a:lnTo>
                    <a:pt x="64" y="2"/>
                  </a:lnTo>
                  <a:lnTo>
                    <a:pt x="51" y="5"/>
                  </a:lnTo>
                  <a:lnTo>
                    <a:pt x="40" y="12"/>
                  </a:lnTo>
                  <a:lnTo>
                    <a:pt x="30" y="20"/>
                  </a:lnTo>
                  <a:lnTo>
                    <a:pt x="20" y="30"/>
                  </a:lnTo>
                  <a:close/>
                  <a:moveTo>
                    <a:pt x="45" y="99"/>
                  </a:moveTo>
                  <a:lnTo>
                    <a:pt x="45" y="99"/>
                  </a:lnTo>
                  <a:lnTo>
                    <a:pt x="35" y="86"/>
                  </a:lnTo>
                  <a:lnTo>
                    <a:pt x="35" y="72"/>
                  </a:lnTo>
                  <a:lnTo>
                    <a:pt x="40" y="60"/>
                  </a:lnTo>
                  <a:lnTo>
                    <a:pt x="46" y="51"/>
                  </a:lnTo>
                  <a:lnTo>
                    <a:pt x="51" y="46"/>
                  </a:lnTo>
                  <a:lnTo>
                    <a:pt x="63" y="38"/>
                  </a:lnTo>
                  <a:lnTo>
                    <a:pt x="77" y="34"/>
                  </a:lnTo>
                  <a:lnTo>
                    <a:pt x="94" y="41"/>
                  </a:lnTo>
                  <a:lnTo>
                    <a:pt x="98" y="46"/>
                  </a:lnTo>
                  <a:lnTo>
                    <a:pt x="102" y="52"/>
                  </a:lnTo>
                  <a:lnTo>
                    <a:pt x="103" y="60"/>
                  </a:lnTo>
                  <a:lnTo>
                    <a:pt x="103" y="68"/>
                  </a:lnTo>
                  <a:lnTo>
                    <a:pt x="98" y="80"/>
                  </a:lnTo>
                  <a:lnTo>
                    <a:pt x="92" y="89"/>
                  </a:lnTo>
                  <a:lnTo>
                    <a:pt x="82" y="99"/>
                  </a:lnTo>
                  <a:lnTo>
                    <a:pt x="72" y="106"/>
                  </a:lnTo>
                  <a:lnTo>
                    <a:pt x="66" y="107"/>
                  </a:lnTo>
                  <a:lnTo>
                    <a:pt x="58" y="107"/>
                  </a:lnTo>
                  <a:lnTo>
                    <a:pt x="51" y="104"/>
                  </a:lnTo>
                  <a:lnTo>
                    <a:pt x="45" y="99"/>
                  </a:lnTo>
                  <a:close/>
                  <a:moveTo>
                    <a:pt x="23" y="125"/>
                  </a:moveTo>
                  <a:lnTo>
                    <a:pt x="23" y="125"/>
                  </a:lnTo>
                  <a:lnTo>
                    <a:pt x="23" y="1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32700AD6-0585-44F3-81D1-6158C9C5275A}" type="slidenum">
              <a:rPr lang="nb-NO" altLang="nb-NO"/>
              <a:pPr/>
              <a:t>‹#›</a:t>
            </a:fld>
            <a:endParaRPr lang="nb-NO" altLang="nb-NO"/>
          </a:p>
        </p:txBody>
      </p:sp>
    </p:spTree>
    <p:extLst>
      <p:ext uri="{BB962C8B-B14F-4D97-AF65-F5344CB8AC3E}">
        <p14:creationId xmlns:p14="http://schemas.microsoft.com/office/powerpoint/2010/main" val="23321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13525" y="7938"/>
            <a:ext cx="2000250" cy="61182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11188" y="7938"/>
            <a:ext cx="5849937" cy="61182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F6F5F7D8-1FFD-4D9F-A1E0-B0FA3F2643BC}" type="slidenum">
              <a:rPr lang="nb-NO" altLang="nb-NO"/>
              <a:pPr/>
              <a:t>‹#›</a:t>
            </a:fld>
            <a:endParaRPr lang="nb-NO" altLang="nb-NO"/>
          </a:p>
        </p:txBody>
      </p:sp>
    </p:spTree>
    <p:extLst>
      <p:ext uri="{BB962C8B-B14F-4D97-AF65-F5344CB8AC3E}">
        <p14:creationId xmlns:p14="http://schemas.microsoft.com/office/powerpoint/2010/main" val="405350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11188" y="7938"/>
            <a:ext cx="7127875" cy="108108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87888" y="1600200"/>
            <a:ext cx="3925887" cy="21859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87888" y="3938588"/>
            <a:ext cx="3925887" cy="21875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10"/>
          </p:nvPr>
        </p:nvSpPr>
        <p:spPr>
          <a:xfrm>
            <a:off x="1423988" y="6453188"/>
            <a:ext cx="6243637" cy="396875"/>
          </a:xfrm>
        </p:spPr>
        <p:txBody>
          <a:bodyPr/>
          <a:lstStyle>
            <a:lvl1pPr>
              <a:defRPr/>
            </a:lvl1pPr>
          </a:lstStyle>
          <a:p>
            <a:r>
              <a:rPr lang="nb-NO" altLang="nb-NO"/>
              <a:t>© 2005 Arbeids- og miljømedisinsk avdeling UNN HF</a:t>
            </a:r>
          </a:p>
        </p:txBody>
      </p:sp>
      <p:sp>
        <p:nvSpPr>
          <p:cNvPr id="7" name="Plassholder for lysbildenummer 6"/>
          <p:cNvSpPr>
            <a:spLocks noGrp="1"/>
          </p:cNvSpPr>
          <p:nvPr>
            <p:ph type="sldNum" sz="quarter" idx="11"/>
          </p:nvPr>
        </p:nvSpPr>
        <p:spPr>
          <a:xfrm>
            <a:off x="7812088" y="6453188"/>
            <a:ext cx="874712" cy="396875"/>
          </a:xfrm>
        </p:spPr>
        <p:txBody>
          <a:bodyPr/>
          <a:lstStyle>
            <a:lvl1pPr>
              <a:defRPr/>
            </a:lvl1pPr>
          </a:lstStyle>
          <a:p>
            <a:fld id="{01B49884-A251-422D-96B3-BE68B15C850C}" type="slidenum">
              <a:rPr lang="nb-NO" altLang="nb-NO"/>
              <a:pPr/>
              <a:t>‹#›</a:t>
            </a:fld>
            <a:endParaRPr lang="nb-NO" altLang="nb-NO"/>
          </a:p>
        </p:txBody>
      </p:sp>
    </p:spTree>
    <p:extLst>
      <p:ext uri="{BB962C8B-B14F-4D97-AF65-F5344CB8AC3E}">
        <p14:creationId xmlns:p14="http://schemas.microsoft.com/office/powerpoint/2010/main" val="3821013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11188" y="7938"/>
            <a:ext cx="7127875" cy="108108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87888" y="1600200"/>
            <a:ext cx="3925887"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a:xfrm>
            <a:off x="1423988" y="6453188"/>
            <a:ext cx="6243637" cy="396875"/>
          </a:xfrm>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a:xfrm>
            <a:off x="7812088" y="6453188"/>
            <a:ext cx="874712" cy="396875"/>
          </a:xfrm>
        </p:spPr>
        <p:txBody>
          <a:bodyPr/>
          <a:lstStyle>
            <a:lvl1pPr>
              <a:defRPr/>
            </a:lvl1pPr>
          </a:lstStyle>
          <a:p>
            <a:fld id="{BD57059F-90BD-43CB-A106-44AB71AF41B5}" type="slidenum">
              <a:rPr lang="nb-NO" altLang="nb-NO"/>
              <a:pPr/>
              <a:t>‹#›</a:t>
            </a:fld>
            <a:endParaRPr lang="nb-NO" altLang="nb-NO"/>
          </a:p>
        </p:txBody>
      </p:sp>
    </p:spTree>
    <p:extLst>
      <p:ext uri="{BB962C8B-B14F-4D97-AF65-F5344CB8AC3E}">
        <p14:creationId xmlns:p14="http://schemas.microsoft.com/office/powerpoint/2010/main" val="202681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tel og to innholdsdeler over tekst">
    <p:spTree>
      <p:nvGrpSpPr>
        <p:cNvPr id="1" name=""/>
        <p:cNvGrpSpPr/>
        <p:nvPr/>
      </p:nvGrpSpPr>
      <p:grpSpPr>
        <a:xfrm>
          <a:off x="0" y="0"/>
          <a:ext cx="0" cy="0"/>
          <a:chOff x="0" y="0"/>
          <a:chExt cx="0" cy="0"/>
        </a:xfrm>
      </p:grpSpPr>
      <p:sp>
        <p:nvSpPr>
          <p:cNvPr id="2" name="Tittel 1"/>
          <p:cNvSpPr>
            <a:spLocks noGrp="1"/>
          </p:cNvSpPr>
          <p:nvPr>
            <p:ph type="title"/>
          </p:nvPr>
        </p:nvSpPr>
        <p:spPr>
          <a:xfrm>
            <a:off x="611188" y="7938"/>
            <a:ext cx="7127875" cy="1081087"/>
          </a:xfrm>
        </p:spPr>
        <p:txBody>
          <a:bodyPr/>
          <a:lstStyle/>
          <a:p>
            <a:r>
              <a:rPr lang="nb-NO" smtClean="0"/>
              <a:t>Klikk for å redigere tittelstil</a:t>
            </a:r>
            <a:endParaRPr lang="nb-NO"/>
          </a:p>
        </p:txBody>
      </p:sp>
      <p:sp>
        <p:nvSpPr>
          <p:cNvPr id="3" name="Plassholder for innhold 2"/>
          <p:cNvSpPr>
            <a:spLocks noGrp="1"/>
          </p:cNvSpPr>
          <p:nvPr>
            <p:ph sz="quarter" idx="1"/>
          </p:nvPr>
        </p:nvSpPr>
        <p:spPr>
          <a:xfrm>
            <a:off x="611188" y="1600200"/>
            <a:ext cx="3924300" cy="21859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87888" y="1600200"/>
            <a:ext cx="3925887" cy="21859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half" idx="3"/>
          </p:nvPr>
        </p:nvSpPr>
        <p:spPr>
          <a:xfrm>
            <a:off x="611188" y="3938588"/>
            <a:ext cx="8002587" cy="21875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10"/>
          </p:nvPr>
        </p:nvSpPr>
        <p:spPr>
          <a:xfrm>
            <a:off x="1423988" y="6453188"/>
            <a:ext cx="6243637" cy="396875"/>
          </a:xfrm>
        </p:spPr>
        <p:txBody>
          <a:bodyPr/>
          <a:lstStyle>
            <a:lvl1pPr>
              <a:defRPr/>
            </a:lvl1pPr>
          </a:lstStyle>
          <a:p>
            <a:r>
              <a:rPr lang="nb-NO" altLang="nb-NO"/>
              <a:t>© 2005 Arbeids- og miljømedisinsk avdeling UNN HF</a:t>
            </a:r>
          </a:p>
        </p:txBody>
      </p:sp>
      <p:sp>
        <p:nvSpPr>
          <p:cNvPr id="7" name="Plassholder for lysbildenummer 6"/>
          <p:cNvSpPr>
            <a:spLocks noGrp="1"/>
          </p:cNvSpPr>
          <p:nvPr>
            <p:ph type="sldNum" sz="quarter" idx="11"/>
          </p:nvPr>
        </p:nvSpPr>
        <p:spPr>
          <a:xfrm>
            <a:off x="7812088" y="6453188"/>
            <a:ext cx="874712" cy="396875"/>
          </a:xfrm>
        </p:spPr>
        <p:txBody>
          <a:bodyPr/>
          <a:lstStyle>
            <a:lvl1pPr>
              <a:defRPr/>
            </a:lvl1pPr>
          </a:lstStyle>
          <a:p>
            <a:fld id="{126CEAC4-0027-4AFF-89B5-F7AD11C7BCFC}" type="slidenum">
              <a:rPr lang="nb-NO" altLang="nb-NO"/>
              <a:pPr/>
              <a:t>‹#›</a:t>
            </a:fld>
            <a:endParaRPr lang="nb-NO" altLang="nb-NO"/>
          </a:p>
        </p:txBody>
      </p:sp>
    </p:spTree>
    <p:extLst>
      <p:ext uri="{BB962C8B-B14F-4D97-AF65-F5344CB8AC3E}">
        <p14:creationId xmlns:p14="http://schemas.microsoft.com/office/powerpoint/2010/main" val="3843336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tel og tekst over innhold">
    <p:spTree>
      <p:nvGrpSpPr>
        <p:cNvPr id="1" name=""/>
        <p:cNvGrpSpPr/>
        <p:nvPr/>
      </p:nvGrpSpPr>
      <p:grpSpPr>
        <a:xfrm>
          <a:off x="0" y="0"/>
          <a:ext cx="0" cy="0"/>
          <a:chOff x="0" y="0"/>
          <a:chExt cx="0" cy="0"/>
        </a:xfrm>
      </p:grpSpPr>
      <p:sp>
        <p:nvSpPr>
          <p:cNvPr id="2" name="Tittel 1"/>
          <p:cNvSpPr>
            <a:spLocks noGrp="1"/>
          </p:cNvSpPr>
          <p:nvPr>
            <p:ph type="title"/>
          </p:nvPr>
        </p:nvSpPr>
        <p:spPr>
          <a:xfrm>
            <a:off x="611188" y="7938"/>
            <a:ext cx="7127875" cy="108108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11188" y="1600200"/>
            <a:ext cx="8002587" cy="21859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1188" y="3938588"/>
            <a:ext cx="8002587" cy="21875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a:xfrm>
            <a:off x="1423988" y="6453188"/>
            <a:ext cx="6243637" cy="396875"/>
          </a:xfrm>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a:xfrm>
            <a:off x="7812088" y="6453188"/>
            <a:ext cx="874712" cy="396875"/>
          </a:xfrm>
        </p:spPr>
        <p:txBody>
          <a:bodyPr/>
          <a:lstStyle>
            <a:lvl1pPr>
              <a:defRPr/>
            </a:lvl1pPr>
          </a:lstStyle>
          <a:p>
            <a:fld id="{6C4684C0-E332-47B0-A1F5-DAA77632371E}" type="slidenum">
              <a:rPr lang="nb-NO" altLang="nb-NO"/>
              <a:pPr/>
              <a:t>‹#›</a:t>
            </a:fld>
            <a:endParaRPr lang="nb-NO" altLang="nb-NO"/>
          </a:p>
        </p:txBody>
      </p:sp>
    </p:spTree>
    <p:extLst>
      <p:ext uri="{BB962C8B-B14F-4D97-AF65-F5344CB8AC3E}">
        <p14:creationId xmlns:p14="http://schemas.microsoft.com/office/powerpoint/2010/main" val="337528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46C234B3-966E-464C-85C1-592BA34A1FE3}" type="slidenum">
              <a:rPr lang="nb-NO" altLang="nb-NO"/>
              <a:pPr/>
              <a:t>‹#›</a:t>
            </a:fld>
            <a:endParaRPr lang="nb-NO" altLang="nb-NO"/>
          </a:p>
        </p:txBody>
      </p:sp>
    </p:spTree>
    <p:extLst>
      <p:ext uri="{BB962C8B-B14F-4D97-AF65-F5344CB8AC3E}">
        <p14:creationId xmlns:p14="http://schemas.microsoft.com/office/powerpoint/2010/main" val="290153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smtClean="0"/>
              <a:t>Klikk for å redigere tekststiler i malen</a:t>
            </a:r>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78E5B425-C024-4955-884D-DDE2ED7A2E13}" type="slidenum">
              <a:rPr lang="nb-NO" altLang="nb-NO"/>
              <a:pPr/>
              <a:t>‹#›</a:t>
            </a:fld>
            <a:endParaRPr lang="nb-NO" altLang="nb-NO"/>
          </a:p>
        </p:txBody>
      </p:sp>
    </p:spTree>
    <p:extLst>
      <p:ext uri="{BB962C8B-B14F-4D97-AF65-F5344CB8AC3E}">
        <p14:creationId xmlns:p14="http://schemas.microsoft.com/office/powerpoint/2010/main" val="208813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87888" y="1600200"/>
            <a:ext cx="3925887"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C535FBF8-E0B2-45E5-8495-AEBDC38066B8}" type="slidenum">
              <a:rPr lang="nb-NO" altLang="nb-NO"/>
              <a:pPr/>
              <a:t>‹#›</a:t>
            </a:fld>
            <a:endParaRPr lang="nb-NO" altLang="nb-NO"/>
          </a:p>
        </p:txBody>
      </p:sp>
    </p:spTree>
    <p:extLst>
      <p:ext uri="{BB962C8B-B14F-4D97-AF65-F5344CB8AC3E}">
        <p14:creationId xmlns:p14="http://schemas.microsoft.com/office/powerpoint/2010/main" val="215194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bunntekst 6"/>
          <p:cNvSpPr>
            <a:spLocks noGrp="1"/>
          </p:cNvSpPr>
          <p:nvPr>
            <p:ph type="ftr" sz="quarter" idx="10"/>
          </p:nvPr>
        </p:nvSpPr>
        <p:spPr/>
        <p:txBody>
          <a:bodyPr/>
          <a:lstStyle>
            <a:lvl1pPr>
              <a:defRPr/>
            </a:lvl1pPr>
          </a:lstStyle>
          <a:p>
            <a:r>
              <a:rPr lang="nb-NO" altLang="nb-NO"/>
              <a:t>© 2005 Arbeids- og miljømedisinsk avdeling UNN HF</a:t>
            </a:r>
          </a:p>
        </p:txBody>
      </p:sp>
      <p:sp>
        <p:nvSpPr>
          <p:cNvPr id="8" name="Plassholder for lysbildenummer 7"/>
          <p:cNvSpPr>
            <a:spLocks noGrp="1"/>
          </p:cNvSpPr>
          <p:nvPr>
            <p:ph type="sldNum" sz="quarter" idx="11"/>
          </p:nvPr>
        </p:nvSpPr>
        <p:spPr/>
        <p:txBody>
          <a:bodyPr/>
          <a:lstStyle>
            <a:lvl1pPr>
              <a:defRPr/>
            </a:lvl1pPr>
          </a:lstStyle>
          <a:p>
            <a:fld id="{7F9DFC78-1004-4EA8-ABCC-5AD438F33A7B}" type="slidenum">
              <a:rPr lang="nb-NO" altLang="nb-NO"/>
              <a:pPr/>
              <a:t>‹#›</a:t>
            </a:fld>
            <a:endParaRPr lang="nb-NO" altLang="nb-NO"/>
          </a:p>
        </p:txBody>
      </p:sp>
    </p:spTree>
    <p:extLst>
      <p:ext uri="{BB962C8B-B14F-4D97-AF65-F5344CB8AC3E}">
        <p14:creationId xmlns:p14="http://schemas.microsoft.com/office/powerpoint/2010/main" val="287443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bunntekst 2"/>
          <p:cNvSpPr>
            <a:spLocks noGrp="1"/>
          </p:cNvSpPr>
          <p:nvPr>
            <p:ph type="ftr" sz="quarter" idx="10"/>
          </p:nvPr>
        </p:nvSpPr>
        <p:spPr/>
        <p:txBody>
          <a:bodyPr/>
          <a:lstStyle>
            <a:lvl1pPr>
              <a:defRPr/>
            </a:lvl1pPr>
          </a:lstStyle>
          <a:p>
            <a:r>
              <a:rPr lang="nb-NO" altLang="nb-NO"/>
              <a:t>© 2005 Arbeids- og miljømedisinsk avdeling UNN HF</a:t>
            </a:r>
          </a:p>
        </p:txBody>
      </p:sp>
      <p:sp>
        <p:nvSpPr>
          <p:cNvPr id="4" name="Plassholder for lysbildenummer 3"/>
          <p:cNvSpPr>
            <a:spLocks noGrp="1"/>
          </p:cNvSpPr>
          <p:nvPr>
            <p:ph type="sldNum" sz="quarter" idx="11"/>
          </p:nvPr>
        </p:nvSpPr>
        <p:spPr/>
        <p:txBody>
          <a:bodyPr/>
          <a:lstStyle>
            <a:lvl1pPr>
              <a:defRPr/>
            </a:lvl1pPr>
          </a:lstStyle>
          <a:p>
            <a:fld id="{240FBCAB-43E0-482D-942E-8CC8051A1230}" type="slidenum">
              <a:rPr lang="nb-NO" altLang="nb-NO"/>
              <a:pPr/>
              <a:t>‹#›</a:t>
            </a:fld>
            <a:endParaRPr lang="nb-NO" altLang="nb-NO"/>
          </a:p>
        </p:txBody>
      </p:sp>
    </p:spTree>
    <p:extLst>
      <p:ext uri="{BB962C8B-B14F-4D97-AF65-F5344CB8AC3E}">
        <p14:creationId xmlns:p14="http://schemas.microsoft.com/office/powerpoint/2010/main" val="62368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r>
              <a:rPr lang="nb-NO" altLang="nb-NO"/>
              <a:t>© 2005 Arbeids- og miljømedisinsk avdeling UNN HF</a:t>
            </a:r>
          </a:p>
        </p:txBody>
      </p:sp>
      <p:sp>
        <p:nvSpPr>
          <p:cNvPr id="3" name="Plassholder for lysbildenummer 2"/>
          <p:cNvSpPr>
            <a:spLocks noGrp="1"/>
          </p:cNvSpPr>
          <p:nvPr>
            <p:ph type="sldNum" sz="quarter" idx="11"/>
          </p:nvPr>
        </p:nvSpPr>
        <p:spPr/>
        <p:txBody>
          <a:bodyPr/>
          <a:lstStyle>
            <a:lvl1pPr>
              <a:defRPr/>
            </a:lvl1pPr>
          </a:lstStyle>
          <a:p>
            <a:fld id="{DE451E5A-4B99-4119-B637-DAC150D8F1DC}" type="slidenum">
              <a:rPr lang="nb-NO" altLang="nb-NO"/>
              <a:pPr/>
              <a:t>‹#›</a:t>
            </a:fld>
            <a:endParaRPr lang="nb-NO" altLang="nb-NO"/>
          </a:p>
        </p:txBody>
      </p:sp>
    </p:spTree>
    <p:extLst>
      <p:ext uri="{BB962C8B-B14F-4D97-AF65-F5344CB8AC3E}">
        <p14:creationId xmlns:p14="http://schemas.microsoft.com/office/powerpoint/2010/main" val="333257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9CD583CB-B10C-4CC2-A3C2-786A096C8A95}" type="slidenum">
              <a:rPr lang="nb-NO" altLang="nb-NO"/>
              <a:pPr/>
              <a:t>‹#›</a:t>
            </a:fld>
            <a:endParaRPr lang="nb-NO" altLang="nb-NO"/>
          </a:p>
        </p:txBody>
      </p:sp>
    </p:spTree>
    <p:extLst>
      <p:ext uri="{BB962C8B-B14F-4D97-AF65-F5344CB8AC3E}">
        <p14:creationId xmlns:p14="http://schemas.microsoft.com/office/powerpoint/2010/main" val="177672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5319AA60-95CB-4FE3-9F6B-FD9646D89A5F}" type="slidenum">
              <a:rPr lang="nb-NO" altLang="nb-NO"/>
              <a:pPr/>
              <a:t>‹#›</a:t>
            </a:fld>
            <a:endParaRPr lang="nb-NO" altLang="nb-NO"/>
          </a:p>
        </p:txBody>
      </p:sp>
    </p:spTree>
    <p:extLst>
      <p:ext uri="{BB962C8B-B14F-4D97-AF65-F5344CB8AC3E}">
        <p14:creationId xmlns:p14="http://schemas.microsoft.com/office/powerpoint/2010/main" val="227989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7938"/>
            <a:ext cx="7127875"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altLang="nb-NO" smtClean="0"/>
              <a:t>Klikk for å redigere tittelstil</a:t>
            </a:r>
          </a:p>
        </p:txBody>
      </p:sp>
      <p:sp>
        <p:nvSpPr>
          <p:cNvPr id="4099" name="Rectangle 3"/>
          <p:cNvSpPr>
            <a:spLocks noGrp="1" noChangeArrowheads="1"/>
          </p:cNvSpPr>
          <p:nvPr>
            <p:ph type="body" idx="1"/>
          </p:nvPr>
        </p:nvSpPr>
        <p:spPr bwMode="auto">
          <a:xfrm>
            <a:off x="611188" y="1600200"/>
            <a:ext cx="80025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101" name="Rectangle 5"/>
          <p:cNvSpPr>
            <a:spLocks noGrp="1" noChangeArrowheads="1"/>
          </p:cNvSpPr>
          <p:nvPr>
            <p:ph type="ftr" sz="quarter" idx="3"/>
          </p:nvPr>
        </p:nvSpPr>
        <p:spPr bwMode="auto">
          <a:xfrm>
            <a:off x="1423988" y="6453188"/>
            <a:ext cx="6243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lvl1pPr>
          </a:lstStyle>
          <a:p>
            <a:r>
              <a:rPr lang="nb-NO" altLang="nb-NO"/>
              <a:t>© 2005 Arbeids- og miljømedisinsk avdeling UNN HF</a:t>
            </a:r>
          </a:p>
        </p:txBody>
      </p:sp>
      <p:sp>
        <p:nvSpPr>
          <p:cNvPr id="4102" name="Rectangle 6"/>
          <p:cNvSpPr>
            <a:spLocks noGrp="1" noChangeArrowheads="1"/>
          </p:cNvSpPr>
          <p:nvPr>
            <p:ph type="sldNum" sz="quarter" idx="4"/>
          </p:nvPr>
        </p:nvSpPr>
        <p:spPr bwMode="auto">
          <a:xfrm>
            <a:off x="7812088" y="645318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vl1pPr>
          </a:lstStyle>
          <a:p>
            <a:fld id="{A5FFF548-BDD3-498A-855B-45999D0A403C}" type="slidenum">
              <a:rPr lang="nb-NO" altLang="nb-NO"/>
              <a:pPr/>
              <a:t>‹#›</a:t>
            </a:fld>
            <a:endParaRPr lang="nb-NO" altLang="nb-NO"/>
          </a:p>
        </p:txBody>
      </p:sp>
      <p:sp>
        <p:nvSpPr>
          <p:cNvPr id="4103" name="Rectangle 7"/>
          <p:cNvSpPr>
            <a:spLocks noChangeArrowheads="1"/>
          </p:cNvSpPr>
          <p:nvPr/>
        </p:nvSpPr>
        <p:spPr bwMode="auto">
          <a:xfrm>
            <a:off x="395288" y="7938"/>
            <a:ext cx="107950" cy="1547812"/>
          </a:xfrm>
          <a:prstGeom prst="rect">
            <a:avLst/>
          </a:prstGeom>
          <a:gradFill rotWithShape="1">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104" name="Rectangle 8"/>
          <p:cNvSpPr>
            <a:spLocks noChangeArrowheads="1"/>
          </p:cNvSpPr>
          <p:nvPr/>
        </p:nvSpPr>
        <p:spPr bwMode="auto">
          <a:xfrm>
            <a:off x="182563" y="1196975"/>
            <a:ext cx="8961437" cy="107950"/>
          </a:xfrm>
          <a:prstGeom prst="rect">
            <a:avLst/>
          </a:prstGeom>
          <a:gradFill rotWithShape="1">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nvGrpSpPr>
          <p:cNvPr id="4117" name="Group 21"/>
          <p:cNvGrpSpPr>
            <a:grpSpLocks noChangeAspect="1"/>
          </p:cNvGrpSpPr>
          <p:nvPr/>
        </p:nvGrpSpPr>
        <p:grpSpPr bwMode="auto">
          <a:xfrm>
            <a:off x="8064500" y="447675"/>
            <a:ext cx="749300" cy="533400"/>
            <a:chOff x="4967" y="152"/>
            <a:chExt cx="723" cy="515"/>
          </a:xfrm>
        </p:grpSpPr>
        <p:sp>
          <p:nvSpPr>
            <p:cNvPr id="4118" name="AutoShape 22"/>
            <p:cNvSpPr>
              <a:spLocks noChangeAspect="1" noChangeArrowheads="1" noTextEdit="1"/>
            </p:cNvSpPr>
            <p:nvPr/>
          </p:nvSpPr>
          <p:spPr bwMode="auto">
            <a:xfrm>
              <a:off x="4967" y="152"/>
              <a:ext cx="723"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4119" name="Freeform 23"/>
            <p:cNvSpPr>
              <a:spLocks noChangeAspect="1"/>
            </p:cNvSpPr>
            <p:nvPr/>
          </p:nvSpPr>
          <p:spPr bwMode="auto">
            <a:xfrm>
              <a:off x="5233" y="513"/>
              <a:ext cx="235" cy="145"/>
            </a:xfrm>
            <a:custGeom>
              <a:avLst/>
              <a:gdLst>
                <a:gd name="T0" fmla="*/ 531 w 531"/>
                <a:gd name="T1" fmla="*/ 39 h 328"/>
                <a:gd name="T2" fmla="*/ 526 w 531"/>
                <a:gd name="T3" fmla="*/ 115 h 328"/>
                <a:gd name="T4" fmla="*/ 507 w 531"/>
                <a:gd name="T5" fmla="*/ 186 h 328"/>
                <a:gd name="T6" fmla="*/ 464 w 531"/>
                <a:gd name="T7" fmla="*/ 247 h 328"/>
                <a:gd name="T8" fmla="*/ 415 w 531"/>
                <a:gd name="T9" fmla="*/ 284 h 328"/>
                <a:gd name="T10" fmla="*/ 374 w 531"/>
                <a:gd name="T11" fmla="*/ 304 h 328"/>
                <a:gd name="T12" fmla="*/ 330 w 531"/>
                <a:gd name="T13" fmla="*/ 318 h 328"/>
                <a:gd name="T14" fmla="*/ 284 w 531"/>
                <a:gd name="T15" fmla="*/ 326 h 328"/>
                <a:gd name="T16" fmla="*/ 237 w 531"/>
                <a:gd name="T17" fmla="*/ 328 h 328"/>
                <a:gd name="T18" fmla="*/ 191 w 531"/>
                <a:gd name="T19" fmla="*/ 323 h 328"/>
                <a:gd name="T20" fmla="*/ 147 w 531"/>
                <a:gd name="T21" fmla="*/ 312 h 328"/>
                <a:gd name="T22" fmla="*/ 106 w 531"/>
                <a:gd name="T23" fmla="*/ 292 h 328"/>
                <a:gd name="T24" fmla="*/ 70 w 531"/>
                <a:gd name="T25" fmla="*/ 267 h 328"/>
                <a:gd name="T26" fmla="*/ 41 w 531"/>
                <a:gd name="T27" fmla="*/ 234 h 328"/>
                <a:gd name="T28" fmla="*/ 20 w 531"/>
                <a:gd name="T29" fmla="*/ 197 h 328"/>
                <a:gd name="T30" fmla="*/ 5 w 531"/>
                <a:gd name="T31" fmla="*/ 155 h 328"/>
                <a:gd name="T32" fmla="*/ 13 w 531"/>
                <a:gd name="T33" fmla="*/ 132 h 328"/>
                <a:gd name="T34" fmla="*/ 38 w 531"/>
                <a:gd name="T35" fmla="*/ 134 h 328"/>
                <a:gd name="T36" fmla="*/ 62 w 531"/>
                <a:gd name="T37" fmla="*/ 139 h 328"/>
                <a:gd name="T38" fmla="*/ 88 w 531"/>
                <a:gd name="T39" fmla="*/ 142 h 328"/>
                <a:gd name="T40" fmla="*/ 118 w 531"/>
                <a:gd name="T41" fmla="*/ 140 h 328"/>
                <a:gd name="T42" fmla="*/ 149 w 531"/>
                <a:gd name="T43" fmla="*/ 137 h 328"/>
                <a:gd name="T44" fmla="*/ 180 w 531"/>
                <a:gd name="T45" fmla="*/ 131 h 328"/>
                <a:gd name="T46" fmla="*/ 211 w 531"/>
                <a:gd name="T47" fmla="*/ 123 h 328"/>
                <a:gd name="T48" fmla="*/ 252 w 531"/>
                <a:gd name="T49" fmla="*/ 111 h 328"/>
                <a:gd name="T50" fmla="*/ 302 w 531"/>
                <a:gd name="T51" fmla="*/ 95 h 328"/>
                <a:gd name="T52" fmla="*/ 353 w 531"/>
                <a:gd name="T53" fmla="*/ 76 h 328"/>
                <a:gd name="T54" fmla="*/ 402 w 531"/>
                <a:gd name="T55" fmla="*/ 55 h 328"/>
                <a:gd name="T56" fmla="*/ 440 w 531"/>
                <a:gd name="T57" fmla="*/ 40 h 328"/>
                <a:gd name="T58" fmla="*/ 464 w 531"/>
                <a:gd name="T59" fmla="*/ 29 h 328"/>
                <a:gd name="T60" fmla="*/ 489 w 531"/>
                <a:gd name="T61" fmla="*/ 19 h 328"/>
                <a:gd name="T62" fmla="*/ 513 w 531"/>
                <a:gd name="T63" fmla="*/ 8 h 328"/>
                <a:gd name="T64" fmla="*/ 528 w 531"/>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328">
                  <a:moveTo>
                    <a:pt x="528" y="0"/>
                  </a:moveTo>
                  <a:lnTo>
                    <a:pt x="531" y="39"/>
                  </a:lnTo>
                  <a:lnTo>
                    <a:pt x="529" y="77"/>
                  </a:lnTo>
                  <a:lnTo>
                    <a:pt x="526" y="115"/>
                  </a:lnTo>
                  <a:lnTo>
                    <a:pt x="518" y="150"/>
                  </a:lnTo>
                  <a:lnTo>
                    <a:pt x="507" y="186"/>
                  </a:lnTo>
                  <a:lnTo>
                    <a:pt x="489" y="216"/>
                  </a:lnTo>
                  <a:lnTo>
                    <a:pt x="464" y="247"/>
                  </a:lnTo>
                  <a:lnTo>
                    <a:pt x="433" y="273"/>
                  </a:lnTo>
                  <a:lnTo>
                    <a:pt x="415" y="284"/>
                  </a:lnTo>
                  <a:lnTo>
                    <a:pt x="396" y="296"/>
                  </a:lnTo>
                  <a:lnTo>
                    <a:pt x="374" y="304"/>
                  </a:lnTo>
                  <a:lnTo>
                    <a:pt x="353" y="312"/>
                  </a:lnTo>
                  <a:lnTo>
                    <a:pt x="330" y="318"/>
                  </a:lnTo>
                  <a:lnTo>
                    <a:pt x="307" y="323"/>
                  </a:lnTo>
                  <a:lnTo>
                    <a:pt x="284" y="326"/>
                  </a:lnTo>
                  <a:lnTo>
                    <a:pt x="262" y="328"/>
                  </a:lnTo>
                  <a:lnTo>
                    <a:pt x="237" y="328"/>
                  </a:lnTo>
                  <a:lnTo>
                    <a:pt x="214" y="326"/>
                  </a:lnTo>
                  <a:lnTo>
                    <a:pt x="191" y="323"/>
                  </a:lnTo>
                  <a:lnTo>
                    <a:pt x="168" y="318"/>
                  </a:lnTo>
                  <a:lnTo>
                    <a:pt x="147" y="312"/>
                  </a:lnTo>
                  <a:lnTo>
                    <a:pt x="126" y="304"/>
                  </a:lnTo>
                  <a:lnTo>
                    <a:pt x="106" y="292"/>
                  </a:lnTo>
                  <a:lnTo>
                    <a:pt x="88" y="281"/>
                  </a:lnTo>
                  <a:lnTo>
                    <a:pt x="70" y="267"/>
                  </a:lnTo>
                  <a:lnTo>
                    <a:pt x="54" y="250"/>
                  </a:lnTo>
                  <a:lnTo>
                    <a:pt x="41" y="234"/>
                  </a:lnTo>
                  <a:lnTo>
                    <a:pt x="30" y="216"/>
                  </a:lnTo>
                  <a:lnTo>
                    <a:pt x="20" y="197"/>
                  </a:lnTo>
                  <a:lnTo>
                    <a:pt x="12" y="176"/>
                  </a:lnTo>
                  <a:lnTo>
                    <a:pt x="5" y="155"/>
                  </a:lnTo>
                  <a:lnTo>
                    <a:pt x="0" y="132"/>
                  </a:lnTo>
                  <a:lnTo>
                    <a:pt x="13" y="132"/>
                  </a:lnTo>
                  <a:lnTo>
                    <a:pt x="25" y="134"/>
                  </a:lnTo>
                  <a:lnTo>
                    <a:pt x="38" y="134"/>
                  </a:lnTo>
                  <a:lnTo>
                    <a:pt x="51" y="137"/>
                  </a:lnTo>
                  <a:lnTo>
                    <a:pt x="62" y="139"/>
                  </a:lnTo>
                  <a:lnTo>
                    <a:pt x="75" y="140"/>
                  </a:lnTo>
                  <a:lnTo>
                    <a:pt x="88" y="142"/>
                  </a:lnTo>
                  <a:lnTo>
                    <a:pt x="101" y="142"/>
                  </a:lnTo>
                  <a:lnTo>
                    <a:pt x="118" y="140"/>
                  </a:lnTo>
                  <a:lnTo>
                    <a:pt x="133" y="139"/>
                  </a:lnTo>
                  <a:lnTo>
                    <a:pt x="149" y="137"/>
                  </a:lnTo>
                  <a:lnTo>
                    <a:pt x="165" y="134"/>
                  </a:lnTo>
                  <a:lnTo>
                    <a:pt x="180" y="131"/>
                  </a:lnTo>
                  <a:lnTo>
                    <a:pt x="196" y="128"/>
                  </a:lnTo>
                  <a:lnTo>
                    <a:pt x="211" y="123"/>
                  </a:lnTo>
                  <a:lnTo>
                    <a:pt x="226" y="119"/>
                  </a:lnTo>
                  <a:lnTo>
                    <a:pt x="252" y="111"/>
                  </a:lnTo>
                  <a:lnTo>
                    <a:pt x="278" y="103"/>
                  </a:lnTo>
                  <a:lnTo>
                    <a:pt x="302" y="95"/>
                  </a:lnTo>
                  <a:lnTo>
                    <a:pt x="329" y="85"/>
                  </a:lnTo>
                  <a:lnTo>
                    <a:pt x="353" y="76"/>
                  </a:lnTo>
                  <a:lnTo>
                    <a:pt x="378" y="66"/>
                  </a:lnTo>
                  <a:lnTo>
                    <a:pt x="402" y="55"/>
                  </a:lnTo>
                  <a:lnTo>
                    <a:pt x="428" y="45"/>
                  </a:lnTo>
                  <a:lnTo>
                    <a:pt x="440" y="40"/>
                  </a:lnTo>
                  <a:lnTo>
                    <a:pt x="453" y="35"/>
                  </a:lnTo>
                  <a:lnTo>
                    <a:pt x="464" y="29"/>
                  </a:lnTo>
                  <a:lnTo>
                    <a:pt x="477" y="24"/>
                  </a:lnTo>
                  <a:lnTo>
                    <a:pt x="489" y="19"/>
                  </a:lnTo>
                  <a:lnTo>
                    <a:pt x="502" y="13"/>
                  </a:lnTo>
                  <a:lnTo>
                    <a:pt x="513" y="8"/>
                  </a:lnTo>
                  <a:lnTo>
                    <a:pt x="526" y="3"/>
                  </a:lnTo>
                  <a:lnTo>
                    <a:pt x="52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0" name="Freeform 24"/>
            <p:cNvSpPr>
              <a:spLocks noChangeAspect="1"/>
            </p:cNvSpPr>
            <p:nvPr/>
          </p:nvSpPr>
          <p:spPr bwMode="auto">
            <a:xfrm>
              <a:off x="5231" y="164"/>
              <a:ext cx="235" cy="143"/>
            </a:xfrm>
            <a:custGeom>
              <a:avLst/>
              <a:gdLst>
                <a:gd name="T0" fmla="*/ 153 w 532"/>
                <a:gd name="T1" fmla="*/ 12 h 324"/>
                <a:gd name="T2" fmla="*/ 178 w 532"/>
                <a:gd name="T3" fmla="*/ 5 h 324"/>
                <a:gd name="T4" fmla="*/ 202 w 532"/>
                <a:gd name="T5" fmla="*/ 2 h 324"/>
                <a:gd name="T6" fmla="*/ 227 w 532"/>
                <a:gd name="T7" fmla="*/ 0 h 324"/>
                <a:gd name="T8" fmla="*/ 251 w 532"/>
                <a:gd name="T9" fmla="*/ 2 h 324"/>
                <a:gd name="T10" fmla="*/ 276 w 532"/>
                <a:gd name="T11" fmla="*/ 5 h 324"/>
                <a:gd name="T12" fmla="*/ 299 w 532"/>
                <a:gd name="T13" fmla="*/ 10 h 324"/>
                <a:gd name="T14" fmla="*/ 321 w 532"/>
                <a:gd name="T15" fmla="*/ 17 h 324"/>
                <a:gd name="T16" fmla="*/ 344 w 532"/>
                <a:gd name="T17" fmla="*/ 25 h 324"/>
                <a:gd name="T18" fmla="*/ 366 w 532"/>
                <a:gd name="T19" fmla="*/ 36 h 324"/>
                <a:gd name="T20" fmla="*/ 387 w 532"/>
                <a:gd name="T21" fmla="*/ 47 h 324"/>
                <a:gd name="T22" fmla="*/ 408 w 532"/>
                <a:gd name="T23" fmla="*/ 62 h 324"/>
                <a:gd name="T24" fmla="*/ 426 w 532"/>
                <a:gd name="T25" fmla="*/ 76 h 324"/>
                <a:gd name="T26" fmla="*/ 444 w 532"/>
                <a:gd name="T27" fmla="*/ 93 h 324"/>
                <a:gd name="T28" fmla="*/ 462 w 532"/>
                <a:gd name="T29" fmla="*/ 110 h 324"/>
                <a:gd name="T30" fmla="*/ 477 w 532"/>
                <a:gd name="T31" fmla="*/ 130 h 324"/>
                <a:gd name="T32" fmla="*/ 491 w 532"/>
                <a:gd name="T33" fmla="*/ 149 h 324"/>
                <a:gd name="T34" fmla="*/ 516 w 532"/>
                <a:gd name="T35" fmla="*/ 193 h 324"/>
                <a:gd name="T36" fmla="*/ 527 w 532"/>
                <a:gd name="T37" fmla="*/ 233 h 324"/>
                <a:gd name="T38" fmla="*/ 531 w 532"/>
                <a:gd name="T39" fmla="*/ 275 h 324"/>
                <a:gd name="T40" fmla="*/ 532 w 532"/>
                <a:gd name="T41" fmla="*/ 324 h 324"/>
                <a:gd name="T42" fmla="*/ 508 w 532"/>
                <a:gd name="T43" fmla="*/ 304 h 324"/>
                <a:gd name="T44" fmla="*/ 478 w 532"/>
                <a:gd name="T45" fmla="*/ 287 h 324"/>
                <a:gd name="T46" fmla="*/ 446 w 532"/>
                <a:gd name="T47" fmla="*/ 270 h 324"/>
                <a:gd name="T48" fmla="*/ 411 w 532"/>
                <a:gd name="T49" fmla="*/ 258 h 324"/>
                <a:gd name="T50" fmla="*/ 375 w 532"/>
                <a:gd name="T51" fmla="*/ 246 h 324"/>
                <a:gd name="T52" fmla="*/ 339 w 532"/>
                <a:gd name="T53" fmla="*/ 237 h 324"/>
                <a:gd name="T54" fmla="*/ 305 w 532"/>
                <a:gd name="T55" fmla="*/ 230 h 324"/>
                <a:gd name="T56" fmla="*/ 274 w 532"/>
                <a:gd name="T57" fmla="*/ 225 h 324"/>
                <a:gd name="T58" fmla="*/ 251 w 532"/>
                <a:gd name="T59" fmla="*/ 224 h 324"/>
                <a:gd name="T60" fmla="*/ 228 w 532"/>
                <a:gd name="T61" fmla="*/ 222 h 324"/>
                <a:gd name="T62" fmla="*/ 205 w 532"/>
                <a:gd name="T63" fmla="*/ 220 h 324"/>
                <a:gd name="T64" fmla="*/ 184 w 532"/>
                <a:gd name="T65" fmla="*/ 220 h 324"/>
                <a:gd name="T66" fmla="*/ 161 w 532"/>
                <a:gd name="T67" fmla="*/ 220 h 324"/>
                <a:gd name="T68" fmla="*/ 139 w 532"/>
                <a:gd name="T69" fmla="*/ 220 h 324"/>
                <a:gd name="T70" fmla="*/ 116 w 532"/>
                <a:gd name="T71" fmla="*/ 220 h 324"/>
                <a:gd name="T72" fmla="*/ 93 w 532"/>
                <a:gd name="T73" fmla="*/ 220 h 324"/>
                <a:gd name="T74" fmla="*/ 80 w 532"/>
                <a:gd name="T75" fmla="*/ 222 h 324"/>
                <a:gd name="T76" fmla="*/ 65 w 532"/>
                <a:gd name="T77" fmla="*/ 224 h 324"/>
                <a:gd name="T78" fmla="*/ 49 w 532"/>
                <a:gd name="T79" fmla="*/ 225 h 324"/>
                <a:gd name="T80" fmla="*/ 32 w 532"/>
                <a:gd name="T81" fmla="*/ 225 h 324"/>
                <a:gd name="T82" fmla="*/ 18 w 532"/>
                <a:gd name="T83" fmla="*/ 224 h 324"/>
                <a:gd name="T84" fmla="*/ 6 w 532"/>
                <a:gd name="T85" fmla="*/ 220 h 324"/>
                <a:gd name="T86" fmla="*/ 0 w 532"/>
                <a:gd name="T87" fmla="*/ 212 h 324"/>
                <a:gd name="T88" fmla="*/ 0 w 532"/>
                <a:gd name="T89" fmla="*/ 199 h 324"/>
                <a:gd name="T90" fmla="*/ 5 w 532"/>
                <a:gd name="T91" fmla="*/ 186 h 324"/>
                <a:gd name="T92" fmla="*/ 13 w 532"/>
                <a:gd name="T93" fmla="*/ 173 h 324"/>
                <a:gd name="T94" fmla="*/ 23 w 532"/>
                <a:gd name="T95" fmla="*/ 161 h 324"/>
                <a:gd name="T96" fmla="*/ 31 w 532"/>
                <a:gd name="T97" fmla="*/ 149 h 324"/>
                <a:gd name="T98" fmla="*/ 39 w 532"/>
                <a:gd name="T99" fmla="*/ 135 h 324"/>
                <a:gd name="T100" fmla="*/ 45 w 532"/>
                <a:gd name="T101" fmla="*/ 120 h 324"/>
                <a:gd name="T102" fmla="*/ 52 w 532"/>
                <a:gd name="T103" fmla="*/ 106 h 324"/>
                <a:gd name="T104" fmla="*/ 58 w 532"/>
                <a:gd name="T105" fmla="*/ 91 h 324"/>
                <a:gd name="T106" fmla="*/ 67 w 532"/>
                <a:gd name="T107" fmla="*/ 78 h 324"/>
                <a:gd name="T108" fmla="*/ 76 w 532"/>
                <a:gd name="T109" fmla="*/ 65 h 324"/>
                <a:gd name="T110" fmla="*/ 86 w 532"/>
                <a:gd name="T111" fmla="*/ 54 h 324"/>
                <a:gd name="T112" fmla="*/ 98 w 532"/>
                <a:gd name="T113" fmla="*/ 43 h 324"/>
                <a:gd name="T114" fmla="*/ 111 w 532"/>
                <a:gd name="T115" fmla="*/ 33 h 324"/>
                <a:gd name="T116" fmla="*/ 124 w 532"/>
                <a:gd name="T117" fmla="*/ 25 h 324"/>
                <a:gd name="T118" fmla="*/ 139 w 532"/>
                <a:gd name="T119" fmla="*/ 17 h 324"/>
                <a:gd name="T120" fmla="*/ 153 w 532"/>
                <a:gd name="T121"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 h="324">
                  <a:moveTo>
                    <a:pt x="153" y="12"/>
                  </a:moveTo>
                  <a:lnTo>
                    <a:pt x="178" y="5"/>
                  </a:lnTo>
                  <a:lnTo>
                    <a:pt x="202" y="2"/>
                  </a:lnTo>
                  <a:lnTo>
                    <a:pt x="227" y="0"/>
                  </a:lnTo>
                  <a:lnTo>
                    <a:pt x="251" y="2"/>
                  </a:lnTo>
                  <a:lnTo>
                    <a:pt x="276" y="5"/>
                  </a:lnTo>
                  <a:lnTo>
                    <a:pt x="299" y="10"/>
                  </a:lnTo>
                  <a:lnTo>
                    <a:pt x="321" y="17"/>
                  </a:lnTo>
                  <a:lnTo>
                    <a:pt x="344" y="25"/>
                  </a:lnTo>
                  <a:lnTo>
                    <a:pt x="366" y="36"/>
                  </a:lnTo>
                  <a:lnTo>
                    <a:pt x="387" y="47"/>
                  </a:lnTo>
                  <a:lnTo>
                    <a:pt x="408" y="62"/>
                  </a:lnTo>
                  <a:lnTo>
                    <a:pt x="426" y="76"/>
                  </a:lnTo>
                  <a:lnTo>
                    <a:pt x="444" y="93"/>
                  </a:lnTo>
                  <a:lnTo>
                    <a:pt x="462" y="110"/>
                  </a:lnTo>
                  <a:lnTo>
                    <a:pt x="477" y="130"/>
                  </a:lnTo>
                  <a:lnTo>
                    <a:pt x="491" y="149"/>
                  </a:lnTo>
                  <a:lnTo>
                    <a:pt x="516" y="193"/>
                  </a:lnTo>
                  <a:lnTo>
                    <a:pt x="527" y="233"/>
                  </a:lnTo>
                  <a:lnTo>
                    <a:pt x="531" y="275"/>
                  </a:lnTo>
                  <a:lnTo>
                    <a:pt x="532" y="324"/>
                  </a:lnTo>
                  <a:lnTo>
                    <a:pt x="508" y="304"/>
                  </a:lnTo>
                  <a:lnTo>
                    <a:pt x="478" y="287"/>
                  </a:lnTo>
                  <a:lnTo>
                    <a:pt x="446" y="270"/>
                  </a:lnTo>
                  <a:lnTo>
                    <a:pt x="411" y="258"/>
                  </a:lnTo>
                  <a:lnTo>
                    <a:pt x="375" y="246"/>
                  </a:lnTo>
                  <a:lnTo>
                    <a:pt x="339" y="237"/>
                  </a:lnTo>
                  <a:lnTo>
                    <a:pt x="305" y="230"/>
                  </a:lnTo>
                  <a:lnTo>
                    <a:pt x="274" y="225"/>
                  </a:lnTo>
                  <a:lnTo>
                    <a:pt x="251" y="224"/>
                  </a:lnTo>
                  <a:lnTo>
                    <a:pt x="228" y="222"/>
                  </a:lnTo>
                  <a:lnTo>
                    <a:pt x="205" y="220"/>
                  </a:lnTo>
                  <a:lnTo>
                    <a:pt x="184" y="220"/>
                  </a:lnTo>
                  <a:lnTo>
                    <a:pt x="161" y="220"/>
                  </a:lnTo>
                  <a:lnTo>
                    <a:pt x="139" y="220"/>
                  </a:lnTo>
                  <a:lnTo>
                    <a:pt x="116" y="220"/>
                  </a:lnTo>
                  <a:lnTo>
                    <a:pt x="93" y="220"/>
                  </a:lnTo>
                  <a:lnTo>
                    <a:pt x="80" y="222"/>
                  </a:lnTo>
                  <a:lnTo>
                    <a:pt x="65" y="224"/>
                  </a:lnTo>
                  <a:lnTo>
                    <a:pt x="49" y="225"/>
                  </a:lnTo>
                  <a:lnTo>
                    <a:pt x="32" y="225"/>
                  </a:lnTo>
                  <a:lnTo>
                    <a:pt x="18" y="224"/>
                  </a:lnTo>
                  <a:lnTo>
                    <a:pt x="6" y="220"/>
                  </a:lnTo>
                  <a:lnTo>
                    <a:pt x="0" y="212"/>
                  </a:lnTo>
                  <a:lnTo>
                    <a:pt x="0" y="199"/>
                  </a:lnTo>
                  <a:lnTo>
                    <a:pt x="5" y="186"/>
                  </a:lnTo>
                  <a:lnTo>
                    <a:pt x="13" y="173"/>
                  </a:lnTo>
                  <a:lnTo>
                    <a:pt x="23" y="161"/>
                  </a:lnTo>
                  <a:lnTo>
                    <a:pt x="31" y="149"/>
                  </a:lnTo>
                  <a:lnTo>
                    <a:pt x="39" y="135"/>
                  </a:lnTo>
                  <a:lnTo>
                    <a:pt x="45" y="120"/>
                  </a:lnTo>
                  <a:lnTo>
                    <a:pt x="52" y="106"/>
                  </a:lnTo>
                  <a:lnTo>
                    <a:pt x="58" y="91"/>
                  </a:lnTo>
                  <a:lnTo>
                    <a:pt x="67" y="78"/>
                  </a:lnTo>
                  <a:lnTo>
                    <a:pt x="76" y="65"/>
                  </a:lnTo>
                  <a:lnTo>
                    <a:pt x="86" y="54"/>
                  </a:lnTo>
                  <a:lnTo>
                    <a:pt x="98" y="43"/>
                  </a:lnTo>
                  <a:lnTo>
                    <a:pt x="111" y="33"/>
                  </a:lnTo>
                  <a:lnTo>
                    <a:pt x="124" y="25"/>
                  </a:lnTo>
                  <a:lnTo>
                    <a:pt x="139" y="17"/>
                  </a:lnTo>
                  <a:lnTo>
                    <a:pt x="153"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1" name="Freeform 25"/>
            <p:cNvSpPr>
              <a:spLocks noChangeAspect="1"/>
            </p:cNvSpPr>
            <p:nvPr/>
          </p:nvSpPr>
          <p:spPr bwMode="auto">
            <a:xfrm>
              <a:off x="4968" y="236"/>
              <a:ext cx="720" cy="359"/>
            </a:xfrm>
            <a:custGeom>
              <a:avLst/>
              <a:gdLst>
                <a:gd name="T0" fmla="*/ 280 w 1624"/>
                <a:gd name="T1" fmla="*/ 110 h 812"/>
                <a:gd name="T2" fmla="*/ 330 w 1624"/>
                <a:gd name="T3" fmla="*/ 84 h 812"/>
                <a:gd name="T4" fmla="*/ 383 w 1624"/>
                <a:gd name="T5" fmla="*/ 62 h 812"/>
                <a:gd name="T6" fmla="*/ 436 w 1624"/>
                <a:gd name="T7" fmla="*/ 42 h 812"/>
                <a:gd name="T8" fmla="*/ 490 w 1624"/>
                <a:gd name="T9" fmla="*/ 28 h 812"/>
                <a:gd name="T10" fmla="*/ 552 w 1624"/>
                <a:gd name="T11" fmla="*/ 15 h 812"/>
                <a:gd name="T12" fmla="*/ 628 w 1624"/>
                <a:gd name="T13" fmla="*/ 5 h 812"/>
                <a:gd name="T14" fmla="*/ 724 w 1624"/>
                <a:gd name="T15" fmla="*/ 0 h 812"/>
                <a:gd name="T16" fmla="*/ 806 w 1624"/>
                <a:gd name="T17" fmla="*/ 5 h 812"/>
                <a:gd name="T18" fmla="*/ 881 w 1624"/>
                <a:gd name="T19" fmla="*/ 18 h 812"/>
                <a:gd name="T20" fmla="*/ 951 w 1624"/>
                <a:gd name="T21" fmla="*/ 34 h 812"/>
                <a:gd name="T22" fmla="*/ 1020 w 1624"/>
                <a:gd name="T23" fmla="*/ 55 h 812"/>
                <a:gd name="T24" fmla="*/ 1092 w 1624"/>
                <a:gd name="T25" fmla="*/ 83 h 812"/>
                <a:gd name="T26" fmla="*/ 1149 w 1624"/>
                <a:gd name="T27" fmla="*/ 113 h 812"/>
                <a:gd name="T28" fmla="*/ 1199 w 1624"/>
                <a:gd name="T29" fmla="*/ 144 h 812"/>
                <a:gd name="T30" fmla="*/ 1245 w 1624"/>
                <a:gd name="T31" fmla="*/ 178 h 812"/>
                <a:gd name="T32" fmla="*/ 1286 w 1624"/>
                <a:gd name="T33" fmla="*/ 215 h 812"/>
                <a:gd name="T34" fmla="*/ 1333 w 1624"/>
                <a:gd name="T35" fmla="*/ 265 h 812"/>
                <a:gd name="T36" fmla="*/ 1384 w 1624"/>
                <a:gd name="T37" fmla="*/ 317 h 812"/>
                <a:gd name="T38" fmla="*/ 1451 w 1624"/>
                <a:gd name="T39" fmla="*/ 228 h 812"/>
                <a:gd name="T40" fmla="*/ 1528 w 1624"/>
                <a:gd name="T41" fmla="*/ 113 h 812"/>
                <a:gd name="T42" fmla="*/ 1572 w 1624"/>
                <a:gd name="T43" fmla="*/ 71 h 812"/>
                <a:gd name="T44" fmla="*/ 1608 w 1624"/>
                <a:gd name="T45" fmla="*/ 152 h 812"/>
                <a:gd name="T46" fmla="*/ 1624 w 1624"/>
                <a:gd name="T47" fmla="*/ 435 h 812"/>
                <a:gd name="T48" fmla="*/ 1609 w 1624"/>
                <a:gd name="T49" fmla="*/ 568 h 812"/>
                <a:gd name="T50" fmla="*/ 1583 w 1624"/>
                <a:gd name="T51" fmla="*/ 671 h 812"/>
                <a:gd name="T52" fmla="*/ 1552 w 1624"/>
                <a:gd name="T53" fmla="*/ 715 h 812"/>
                <a:gd name="T54" fmla="*/ 1489 w 1624"/>
                <a:gd name="T55" fmla="*/ 639 h 812"/>
                <a:gd name="T56" fmla="*/ 1407 w 1624"/>
                <a:gd name="T57" fmla="*/ 524 h 812"/>
                <a:gd name="T58" fmla="*/ 1348 w 1624"/>
                <a:gd name="T59" fmla="*/ 505 h 812"/>
                <a:gd name="T60" fmla="*/ 1268 w 1624"/>
                <a:gd name="T61" fmla="*/ 589 h 812"/>
                <a:gd name="T62" fmla="*/ 1178 w 1624"/>
                <a:gd name="T63" fmla="*/ 658 h 812"/>
                <a:gd name="T64" fmla="*/ 1103 w 1624"/>
                <a:gd name="T65" fmla="*/ 702 h 812"/>
                <a:gd name="T66" fmla="*/ 1034 w 1624"/>
                <a:gd name="T67" fmla="*/ 731 h 812"/>
                <a:gd name="T68" fmla="*/ 964 w 1624"/>
                <a:gd name="T69" fmla="*/ 755 h 812"/>
                <a:gd name="T70" fmla="*/ 892 w 1624"/>
                <a:gd name="T71" fmla="*/ 776 h 812"/>
                <a:gd name="T72" fmla="*/ 819 w 1624"/>
                <a:gd name="T73" fmla="*/ 792 h 812"/>
                <a:gd name="T74" fmla="*/ 740 w 1624"/>
                <a:gd name="T75" fmla="*/ 805 h 812"/>
                <a:gd name="T76" fmla="*/ 657 w 1624"/>
                <a:gd name="T77" fmla="*/ 812 h 812"/>
                <a:gd name="T78" fmla="*/ 580 w 1624"/>
                <a:gd name="T79" fmla="*/ 808 h 812"/>
                <a:gd name="T80" fmla="*/ 503 w 1624"/>
                <a:gd name="T81" fmla="*/ 796 h 812"/>
                <a:gd name="T82" fmla="*/ 427 w 1624"/>
                <a:gd name="T83" fmla="*/ 776 h 812"/>
                <a:gd name="T84" fmla="*/ 343 w 1624"/>
                <a:gd name="T85" fmla="*/ 752 h 812"/>
                <a:gd name="T86" fmla="*/ 258 w 1624"/>
                <a:gd name="T87" fmla="*/ 716 h 812"/>
                <a:gd name="T88" fmla="*/ 164 w 1624"/>
                <a:gd name="T89" fmla="*/ 663 h 812"/>
                <a:gd name="T90" fmla="*/ 100 w 1624"/>
                <a:gd name="T91" fmla="*/ 613 h 812"/>
                <a:gd name="T92" fmla="*/ 43 w 1624"/>
                <a:gd name="T93" fmla="*/ 532 h 812"/>
                <a:gd name="T94" fmla="*/ 4 w 1624"/>
                <a:gd name="T95" fmla="*/ 458 h 812"/>
                <a:gd name="T96" fmla="*/ 7 w 1624"/>
                <a:gd name="T97" fmla="*/ 424 h 812"/>
                <a:gd name="T98" fmla="*/ 28 w 1624"/>
                <a:gd name="T99" fmla="*/ 369 h 812"/>
                <a:gd name="T100" fmla="*/ 74 w 1624"/>
                <a:gd name="T101" fmla="*/ 290 h 812"/>
                <a:gd name="T102" fmla="*/ 129 w 1624"/>
                <a:gd name="T103" fmla="*/ 226 h 812"/>
                <a:gd name="T104" fmla="*/ 198 w 1624"/>
                <a:gd name="T105" fmla="*/ 16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4" h="812">
                  <a:moveTo>
                    <a:pt x="249" y="131"/>
                  </a:moveTo>
                  <a:lnTo>
                    <a:pt x="265" y="121"/>
                  </a:lnTo>
                  <a:lnTo>
                    <a:pt x="280" y="110"/>
                  </a:lnTo>
                  <a:lnTo>
                    <a:pt x="296" y="102"/>
                  </a:lnTo>
                  <a:lnTo>
                    <a:pt x="314" y="92"/>
                  </a:lnTo>
                  <a:lnTo>
                    <a:pt x="330" y="84"/>
                  </a:lnTo>
                  <a:lnTo>
                    <a:pt x="347" y="76"/>
                  </a:lnTo>
                  <a:lnTo>
                    <a:pt x="365" y="68"/>
                  </a:lnTo>
                  <a:lnTo>
                    <a:pt x="383" y="62"/>
                  </a:lnTo>
                  <a:lnTo>
                    <a:pt x="401" y="55"/>
                  </a:lnTo>
                  <a:lnTo>
                    <a:pt x="418" y="49"/>
                  </a:lnTo>
                  <a:lnTo>
                    <a:pt x="436" y="42"/>
                  </a:lnTo>
                  <a:lnTo>
                    <a:pt x="454" y="37"/>
                  </a:lnTo>
                  <a:lnTo>
                    <a:pt x="472" y="32"/>
                  </a:lnTo>
                  <a:lnTo>
                    <a:pt x="490" y="28"/>
                  </a:lnTo>
                  <a:lnTo>
                    <a:pt x="510" y="23"/>
                  </a:lnTo>
                  <a:lnTo>
                    <a:pt x="528" y="20"/>
                  </a:lnTo>
                  <a:lnTo>
                    <a:pt x="552" y="15"/>
                  </a:lnTo>
                  <a:lnTo>
                    <a:pt x="577" y="11"/>
                  </a:lnTo>
                  <a:lnTo>
                    <a:pt x="601" y="8"/>
                  </a:lnTo>
                  <a:lnTo>
                    <a:pt x="628" y="5"/>
                  </a:lnTo>
                  <a:lnTo>
                    <a:pt x="657" y="2"/>
                  </a:lnTo>
                  <a:lnTo>
                    <a:pt x="688" y="0"/>
                  </a:lnTo>
                  <a:lnTo>
                    <a:pt x="724" y="0"/>
                  </a:lnTo>
                  <a:lnTo>
                    <a:pt x="762" y="2"/>
                  </a:lnTo>
                  <a:lnTo>
                    <a:pt x="783" y="3"/>
                  </a:lnTo>
                  <a:lnTo>
                    <a:pt x="806" y="5"/>
                  </a:lnTo>
                  <a:lnTo>
                    <a:pt x="832" y="10"/>
                  </a:lnTo>
                  <a:lnTo>
                    <a:pt x="856" y="13"/>
                  </a:lnTo>
                  <a:lnTo>
                    <a:pt x="881" y="18"/>
                  </a:lnTo>
                  <a:lnTo>
                    <a:pt x="907" y="24"/>
                  </a:lnTo>
                  <a:lnTo>
                    <a:pt x="930" y="29"/>
                  </a:lnTo>
                  <a:lnTo>
                    <a:pt x="951" y="34"/>
                  </a:lnTo>
                  <a:lnTo>
                    <a:pt x="972" y="39"/>
                  </a:lnTo>
                  <a:lnTo>
                    <a:pt x="995" y="47"/>
                  </a:lnTo>
                  <a:lnTo>
                    <a:pt x="1020" y="55"/>
                  </a:lnTo>
                  <a:lnTo>
                    <a:pt x="1044" y="63"/>
                  </a:lnTo>
                  <a:lnTo>
                    <a:pt x="1067" y="73"/>
                  </a:lnTo>
                  <a:lnTo>
                    <a:pt x="1092" y="83"/>
                  </a:lnTo>
                  <a:lnTo>
                    <a:pt x="1113" y="94"/>
                  </a:lnTo>
                  <a:lnTo>
                    <a:pt x="1132" y="104"/>
                  </a:lnTo>
                  <a:lnTo>
                    <a:pt x="1149" y="113"/>
                  </a:lnTo>
                  <a:lnTo>
                    <a:pt x="1167" y="123"/>
                  </a:lnTo>
                  <a:lnTo>
                    <a:pt x="1183" y="133"/>
                  </a:lnTo>
                  <a:lnTo>
                    <a:pt x="1199" y="144"/>
                  </a:lnTo>
                  <a:lnTo>
                    <a:pt x="1214" y="154"/>
                  </a:lnTo>
                  <a:lnTo>
                    <a:pt x="1230" y="167"/>
                  </a:lnTo>
                  <a:lnTo>
                    <a:pt x="1245" y="178"/>
                  </a:lnTo>
                  <a:lnTo>
                    <a:pt x="1260" y="191"/>
                  </a:lnTo>
                  <a:lnTo>
                    <a:pt x="1273" y="202"/>
                  </a:lnTo>
                  <a:lnTo>
                    <a:pt x="1286" y="215"/>
                  </a:lnTo>
                  <a:lnTo>
                    <a:pt x="1301" y="231"/>
                  </a:lnTo>
                  <a:lnTo>
                    <a:pt x="1317" y="248"/>
                  </a:lnTo>
                  <a:lnTo>
                    <a:pt x="1333" y="265"/>
                  </a:lnTo>
                  <a:lnTo>
                    <a:pt x="1350" y="283"/>
                  </a:lnTo>
                  <a:lnTo>
                    <a:pt x="1366" y="301"/>
                  </a:lnTo>
                  <a:lnTo>
                    <a:pt x="1384" y="317"/>
                  </a:lnTo>
                  <a:lnTo>
                    <a:pt x="1402" y="296"/>
                  </a:lnTo>
                  <a:lnTo>
                    <a:pt x="1425" y="265"/>
                  </a:lnTo>
                  <a:lnTo>
                    <a:pt x="1451" y="228"/>
                  </a:lnTo>
                  <a:lnTo>
                    <a:pt x="1477" y="188"/>
                  </a:lnTo>
                  <a:lnTo>
                    <a:pt x="1503" y="149"/>
                  </a:lnTo>
                  <a:lnTo>
                    <a:pt x="1528" y="113"/>
                  </a:lnTo>
                  <a:lnTo>
                    <a:pt x="1547" y="86"/>
                  </a:lnTo>
                  <a:lnTo>
                    <a:pt x="1560" y="70"/>
                  </a:lnTo>
                  <a:lnTo>
                    <a:pt x="1572" y="71"/>
                  </a:lnTo>
                  <a:lnTo>
                    <a:pt x="1587" y="89"/>
                  </a:lnTo>
                  <a:lnTo>
                    <a:pt x="1600" y="118"/>
                  </a:lnTo>
                  <a:lnTo>
                    <a:pt x="1608" y="152"/>
                  </a:lnTo>
                  <a:lnTo>
                    <a:pt x="1619" y="243"/>
                  </a:lnTo>
                  <a:lnTo>
                    <a:pt x="1624" y="340"/>
                  </a:lnTo>
                  <a:lnTo>
                    <a:pt x="1624" y="435"/>
                  </a:lnTo>
                  <a:lnTo>
                    <a:pt x="1618" y="516"/>
                  </a:lnTo>
                  <a:lnTo>
                    <a:pt x="1614" y="537"/>
                  </a:lnTo>
                  <a:lnTo>
                    <a:pt x="1609" y="568"/>
                  </a:lnTo>
                  <a:lnTo>
                    <a:pt x="1601" y="603"/>
                  </a:lnTo>
                  <a:lnTo>
                    <a:pt x="1593" y="639"/>
                  </a:lnTo>
                  <a:lnTo>
                    <a:pt x="1583" y="671"/>
                  </a:lnTo>
                  <a:lnTo>
                    <a:pt x="1573" y="697"/>
                  </a:lnTo>
                  <a:lnTo>
                    <a:pt x="1562" y="713"/>
                  </a:lnTo>
                  <a:lnTo>
                    <a:pt x="1552" y="715"/>
                  </a:lnTo>
                  <a:lnTo>
                    <a:pt x="1538" y="700"/>
                  </a:lnTo>
                  <a:lnTo>
                    <a:pt x="1515" y="673"/>
                  </a:lnTo>
                  <a:lnTo>
                    <a:pt x="1489" y="639"/>
                  </a:lnTo>
                  <a:lnTo>
                    <a:pt x="1461" y="600"/>
                  </a:lnTo>
                  <a:lnTo>
                    <a:pt x="1431" y="561"/>
                  </a:lnTo>
                  <a:lnTo>
                    <a:pt x="1407" y="524"/>
                  </a:lnTo>
                  <a:lnTo>
                    <a:pt x="1386" y="493"/>
                  </a:lnTo>
                  <a:lnTo>
                    <a:pt x="1373" y="474"/>
                  </a:lnTo>
                  <a:lnTo>
                    <a:pt x="1348" y="505"/>
                  </a:lnTo>
                  <a:lnTo>
                    <a:pt x="1322" y="534"/>
                  </a:lnTo>
                  <a:lnTo>
                    <a:pt x="1296" y="563"/>
                  </a:lnTo>
                  <a:lnTo>
                    <a:pt x="1268" y="589"/>
                  </a:lnTo>
                  <a:lnTo>
                    <a:pt x="1239" y="614"/>
                  </a:lnTo>
                  <a:lnTo>
                    <a:pt x="1209" y="637"/>
                  </a:lnTo>
                  <a:lnTo>
                    <a:pt x="1178" y="658"/>
                  </a:lnTo>
                  <a:lnTo>
                    <a:pt x="1147" y="678"/>
                  </a:lnTo>
                  <a:lnTo>
                    <a:pt x="1126" y="689"/>
                  </a:lnTo>
                  <a:lnTo>
                    <a:pt x="1103" y="702"/>
                  </a:lnTo>
                  <a:lnTo>
                    <a:pt x="1080" y="711"/>
                  </a:lnTo>
                  <a:lnTo>
                    <a:pt x="1057" y="721"/>
                  </a:lnTo>
                  <a:lnTo>
                    <a:pt x="1034" y="731"/>
                  </a:lnTo>
                  <a:lnTo>
                    <a:pt x="1011" y="741"/>
                  </a:lnTo>
                  <a:lnTo>
                    <a:pt x="987" y="749"/>
                  </a:lnTo>
                  <a:lnTo>
                    <a:pt x="964" y="755"/>
                  </a:lnTo>
                  <a:lnTo>
                    <a:pt x="940" y="763"/>
                  </a:lnTo>
                  <a:lnTo>
                    <a:pt x="917" y="770"/>
                  </a:lnTo>
                  <a:lnTo>
                    <a:pt x="892" y="776"/>
                  </a:lnTo>
                  <a:lnTo>
                    <a:pt x="868" y="781"/>
                  </a:lnTo>
                  <a:lnTo>
                    <a:pt x="843" y="787"/>
                  </a:lnTo>
                  <a:lnTo>
                    <a:pt x="819" y="792"/>
                  </a:lnTo>
                  <a:lnTo>
                    <a:pt x="794" y="796"/>
                  </a:lnTo>
                  <a:lnTo>
                    <a:pt x="770" y="800"/>
                  </a:lnTo>
                  <a:lnTo>
                    <a:pt x="740" y="805"/>
                  </a:lnTo>
                  <a:lnTo>
                    <a:pt x="713" y="808"/>
                  </a:lnTo>
                  <a:lnTo>
                    <a:pt x="685" y="810"/>
                  </a:lnTo>
                  <a:lnTo>
                    <a:pt x="657" y="812"/>
                  </a:lnTo>
                  <a:lnTo>
                    <a:pt x="631" y="812"/>
                  </a:lnTo>
                  <a:lnTo>
                    <a:pt x="605" y="810"/>
                  </a:lnTo>
                  <a:lnTo>
                    <a:pt x="580" y="808"/>
                  </a:lnTo>
                  <a:lnTo>
                    <a:pt x="554" y="805"/>
                  </a:lnTo>
                  <a:lnTo>
                    <a:pt x="530" y="800"/>
                  </a:lnTo>
                  <a:lnTo>
                    <a:pt x="503" y="796"/>
                  </a:lnTo>
                  <a:lnTo>
                    <a:pt x="477" y="791"/>
                  </a:lnTo>
                  <a:lnTo>
                    <a:pt x="453" y="784"/>
                  </a:lnTo>
                  <a:lnTo>
                    <a:pt x="427" y="776"/>
                  </a:lnTo>
                  <a:lnTo>
                    <a:pt x="399" y="770"/>
                  </a:lnTo>
                  <a:lnTo>
                    <a:pt x="371" y="760"/>
                  </a:lnTo>
                  <a:lnTo>
                    <a:pt x="343" y="752"/>
                  </a:lnTo>
                  <a:lnTo>
                    <a:pt x="319" y="744"/>
                  </a:lnTo>
                  <a:lnTo>
                    <a:pt x="289" y="731"/>
                  </a:lnTo>
                  <a:lnTo>
                    <a:pt x="258" y="716"/>
                  </a:lnTo>
                  <a:lnTo>
                    <a:pt x="226" y="700"/>
                  </a:lnTo>
                  <a:lnTo>
                    <a:pt x="193" y="682"/>
                  </a:lnTo>
                  <a:lnTo>
                    <a:pt x="164" y="663"/>
                  </a:lnTo>
                  <a:lnTo>
                    <a:pt x="137" y="645"/>
                  </a:lnTo>
                  <a:lnTo>
                    <a:pt x="116" y="629"/>
                  </a:lnTo>
                  <a:lnTo>
                    <a:pt x="100" y="613"/>
                  </a:lnTo>
                  <a:lnTo>
                    <a:pt x="82" y="590"/>
                  </a:lnTo>
                  <a:lnTo>
                    <a:pt x="62" y="561"/>
                  </a:lnTo>
                  <a:lnTo>
                    <a:pt x="43" y="532"/>
                  </a:lnTo>
                  <a:lnTo>
                    <a:pt x="26" y="503"/>
                  </a:lnTo>
                  <a:lnTo>
                    <a:pt x="12" y="477"/>
                  </a:lnTo>
                  <a:lnTo>
                    <a:pt x="4" y="458"/>
                  </a:lnTo>
                  <a:lnTo>
                    <a:pt x="0" y="446"/>
                  </a:lnTo>
                  <a:lnTo>
                    <a:pt x="2" y="437"/>
                  </a:lnTo>
                  <a:lnTo>
                    <a:pt x="7" y="424"/>
                  </a:lnTo>
                  <a:lnTo>
                    <a:pt x="12" y="408"/>
                  </a:lnTo>
                  <a:lnTo>
                    <a:pt x="18" y="390"/>
                  </a:lnTo>
                  <a:lnTo>
                    <a:pt x="28" y="369"/>
                  </a:lnTo>
                  <a:lnTo>
                    <a:pt x="39" y="345"/>
                  </a:lnTo>
                  <a:lnTo>
                    <a:pt x="54" y="319"/>
                  </a:lnTo>
                  <a:lnTo>
                    <a:pt x="74" y="290"/>
                  </a:lnTo>
                  <a:lnTo>
                    <a:pt x="90" y="269"/>
                  </a:lnTo>
                  <a:lnTo>
                    <a:pt x="108" y="248"/>
                  </a:lnTo>
                  <a:lnTo>
                    <a:pt x="129" y="226"/>
                  </a:lnTo>
                  <a:lnTo>
                    <a:pt x="151" y="205"/>
                  </a:lnTo>
                  <a:lnTo>
                    <a:pt x="173" y="186"/>
                  </a:lnTo>
                  <a:lnTo>
                    <a:pt x="198" y="167"/>
                  </a:lnTo>
                  <a:lnTo>
                    <a:pt x="224" y="149"/>
                  </a:lnTo>
                  <a:lnTo>
                    <a:pt x="249" y="13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2" name="Freeform 26"/>
            <p:cNvSpPr>
              <a:spLocks noChangeAspect="1"/>
            </p:cNvSpPr>
            <p:nvPr/>
          </p:nvSpPr>
          <p:spPr bwMode="auto">
            <a:xfrm>
              <a:off x="4982" y="248"/>
              <a:ext cx="690" cy="334"/>
            </a:xfrm>
            <a:custGeom>
              <a:avLst/>
              <a:gdLst>
                <a:gd name="T0" fmla="*/ 229 w 1557"/>
                <a:gd name="T1" fmla="*/ 136 h 754"/>
                <a:gd name="T2" fmla="*/ 147 w 1557"/>
                <a:gd name="T3" fmla="*/ 204 h 754"/>
                <a:gd name="T4" fmla="*/ 77 w 1557"/>
                <a:gd name="T5" fmla="*/ 282 h 754"/>
                <a:gd name="T6" fmla="*/ 17 w 1557"/>
                <a:gd name="T7" fmla="*/ 374 h 754"/>
                <a:gd name="T8" fmla="*/ 0 w 1557"/>
                <a:gd name="T9" fmla="*/ 409 h 754"/>
                <a:gd name="T10" fmla="*/ 77 w 1557"/>
                <a:gd name="T11" fmla="*/ 534 h 754"/>
                <a:gd name="T12" fmla="*/ 231 w 1557"/>
                <a:gd name="T13" fmla="*/ 650 h 754"/>
                <a:gd name="T14" fmla="*/ 412 w 1557"/>
                <a:gd name="T15" fmla="*/ 721 h 754"/>
                <a:gd name="T16" fmla="*/ 585 w 1557"/>
                <a:gd name="T17" fmla="*/ 752 h 754"/>
                <a:gd name="T18" fmla="*/ 752 w 1557"/>
                <a:gd name="T19" fmla="*/ 746 h 754"/>
                <a:gd name="T20" fmla="*/ 923 w 1557"/>
                <a:gd name="T21" fmla="*/ 700 h 754"/>
                <a:gd name="T22" fmla="*/ 1090 w 1557"/>
                <a:gd name="T23" fmla="*/ 623 h 754"/>
                <a:gd name="T24" fmla="*/ 1239 w 1557"/>
                <a:gd name="T25" fmla="*/ 514 h 754"/>
                <a:gd name="T26" fmla="*/ 1302 w 1557"/>
                <a:gd name="T27" fmla="*/ 451 h 754"/>
                <a:gd name="T28" fmla="*/ 1312 w 1557"/>
                <a:gd name="T29" fmla="*/ 429 h 754"/>
                <a:gd name="T30" fmla="*/ 1288 w 1557"/>
                <a:gd name="T31" fmla="*/ 421 h 754"/>
                <a:gd name="T32" fmla="*/ 1181 w 1557"/>
                <a:gd name="T33" fmla="*/ 518 h 754"/>
                <a:gd name="T34" fmla="*/ 1034 w 1557"/>
                <a:gd name="T35" fmla="*/ 616 h 754"/>
                <a:gd name="T36" fmla="*/ 873 w 1557"/>
                <a:gd name="T37" fmla="*/ 682 h 754"/>
                <a:gd name="T38" fmla="*/ 708 w 1557"/>
                <a:gd name="T39" fmla="*/ 716 h 754"/>
                <a:gd name="T40" fmla="*/ 552 w 1557"/>
                <a:gd name="T41" fmla="*/ 715 h 754"/>
                <a:gd name="T42" fmla="*/ 386 w 1557"/>
                <a:gd name="T43" fmla="*/ 678 h 754"/>
                <a:gd name="T44" fmla="*/ 218 w 1557"/>
                <a:gd name="T45" fmla="*/ 602 h 754"/>
                <a:gd name="T46" fmla="*/ 82 w 1557"/>
                <a:gd name="T47" fmla="*/ 484 h 754"/>
                <a:gd name="T48" fmla="*/ 64 w 1557"/>
                <a:gd name="T49" fmla="*/ 362 h 754"/>
                <a:gd name="T50" fmla="*/ 123 w 1557"/>
                <a:gd name="T51" fmla="*/ 280 h 754"/>
                <a:gd name="T52" fmla="*/ 193 w 1557"/>
                <a:gd name="T53" fmla="*/ 209 h 754"/>
                <a:gd name="T54" fmla="*/ 271 w 1557"/>
                <a:gd name="T55" fmla="*/ 149 h 754"/>
                <a:gd name="T56" fmla="*/ 404 w 1557"/>
                <a:gd name="T57" fmla="*/ 83 h 754"/>
                <a:gd name="T58" fmla="*/ 592 w 1557"/>
                <a:gd name="T59" fmla="*/ 37 h 754"/>
                <a:gd name="T60" fmla="*/ 786 w 1557"/>
                <a:gd name="T61" fmla="*/ 42 h 754"/>
                <a:gd name="T62" fmla="*/ 984 w 1557"/>
                <a:gd name="T63" fmla="*/ 96 h 754"/>
                <a:gd name="T64" fmla="*/ 1144 w 1557"/>
                <a:gd name="T65" fmla="*/ 181 h 754"/>
                <a:gd name="T66" fmla="*/ 1261 w 1557"/>
                <a:gd name="T67" fmla="*/ 288 h 754"/>
                <a:gd name="T68" fmla="*/ 1366 w 1557"/>
                <a:gd name="T69" fmla="*/ 417 h 754"/>
                <a:gd name="T70" fmla="*/ 1458 w 1557"/>
                <a:gd name="T71" fmla="*/ 555 h 754"/>
                <a:gd name="T72" fmla="*/ 1507 w 1557"/>
                <a:gd name="T73" fmla="*/ 628 h 754"/>
                <a:gd name="T74" fmla="*/ 1526 w 1557"/>
                <a:gd name="T75" fmla="*/ 624 h 754"/>
                <a:gd name="T76" fmla="*/ 1557 w 1557"/>
                <a:gd name="T77" fmla="*/ 359 h 754"/>
                <a:gd name="T78" fmla="*/ 1541 w 1557"/>
                <a:gd name="T79" fmla="*/ 105 h 754"/>
                <a:gd name="T80" fmla="*/ 1521 w 1557"/>
                <a:gd name="T81" fmla="*/ 104 h 754"/>
                <a:gd name="T82" fmla="*/ 1495 w 1557"/>
                <a:gd name="T83" fmla="*/ 152 h 754"/>
                <a:gd name="T84" fmla="*/ 1436 w 1557"/>
                <a:gd name="T85" fmla="*/ 244 h 754"/>
                <a:gd name="T86" fmla="*/ 1394 w 1557"/>
                <a:gd name="T87" fmla="*/ 307 h 754"/>
                <a:gd name="T88" fmla="*/ 1413 w 1557"/>
                <a:gd name="T89" fmla="*/ 324 h 754"/>
                <a:gd name="T90" fmla="*/ 1453 w 1557"/>
                <a:gd name="T91" fmla="*/ 280 h 754"/>
                <a:gd name="T92" fmla="*/ 1500 w 1557"/>
                <a:gd name="T93" fmla="*/ 210 h 754"/>
                <a:gd name="T94" fmla="*/ 1521 w 1557"/>
                <a:gd name="T95" fmla="*/ 240 h 754"/>
                <a:gd name="T96" fmla="*/ 1520 w 1557"/>
                <a:gd name="T97" fmla="*/ 445 h 754"/>
                <a:gd name="T98" fmla="*/ 1466 w 1557"/>
                <a:gd name="T99" fmla="*/ 503 h 754"/>
                <a:gd name="T100" fmla="*/ 1376 w 1557"/>
                <a:gd name="T101" fmla="*/ 372 h 754"/>
                <a:gd name="T102" fmla="*/ 1275 w 1557"/>
                <a:gd name="T103" fmla="*/ 251 h 754"/>
                <a:gd name="T104" fmla="*/ 1160 w 1557"/>
                <a:gd name="T105" fmla="*/ 149 h 754"/>
                <a:gd name="T106" fmla="*/ 995 w 1557"/>
                <a:gd name="T107" fmla="*/ 63 h 754"/>
                <a:gd name="T108" fmla="*/ 789 w 1557"/>
                <a:gd name="T109" fmla="*/ 8 h 754"/>
                <a:gd name="T110" fmla="*/ 587 w 1557"/>
                <a:gd name="T111" fmla="*/ 5 h 754"/>
                <a:gd name="T112" fmla="*/ 391 w 1557"/>
                <a:gd name="T113" fmla="*/ 5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754">
                  <a:moveTo>
                    <a:pt x="299" y="94"/>
                  </a:moveTo>
                  <a:lnTo>
                    <a:pt x="275" y="107"/>
                  </a:lnTo>
                  <a:lnTo>
                    <a:pt x="252" y="122"/>
                  </a:lnTo>
                  <a:lnTo>
                    <a:pt x="229" y="136"/>
                  </a:lnTo>
                  <a:lnTo>
                    <a:pt x="208" y="152"/>
                  </a:lnTo>
                  <a:lnTo>
                    <a:pt x="187" y="168"/>
                  </a:lnTo>
                  <a:lnTo>
                    <a:pt x="167" y="186"/>
                  </a:lnTo>
                  <a:lnTo>
                    <a:pt x="147" y="204"/>
                  </a:lnTo>
                  <a:lnTo>
                    <a:pt x="129" y="222"/>
                  </a:lnTo>
                  <a:lnTo>
                    <a:pt x="111" y="241"/>
                  </a:lnTo>
                  <a:lnTo>
                    <a:pt x="95" y="261"/>
                  </a:lnTo>
                  <a:lnTo>
                    <a:pt x="77" y="282"/>
                  </a:lnTo>
                  <a:lnTo>
                    <a:pt x="62" y="303"/>
                  </a:lnTo>
                  <a:lnTo>
                    <a:pt x="46" y="325"/>
                  </a:lnTo>
                  <a:lnTo>
                    <a:pt x="31" y="349"/>
                  </a:lnTo>
                  <a:lnTo>
                    <a:pt x="17" y="374"/>
                  </a:lnTo>
                  <a:lnTo>
                    <a:pt x="4" y="398"/>
                  </a:lnTo>
                  <a:lnTo>
                    <a:pt x="2" y="401"/>
                  </a:lnTo>
                  <a:lnTo>
                    <a:pt x="0" y="404"/>
                  </a:lnTo>
                  <a:lnTo>
                    <a:pt x="0" y="409"/>
                  </a:lnTo>
                  <a:lnTo>
                    <a:pt x="2" y="413"/>
                  </a:lnTo>
                  <a:lnTo>
                    <a:pt x="23" y="456"/>
                  </a:lnTo>
                  <a:lnTo>
                    <a:pt x="48" y="497"/>
                  </a:lnTo>
                  <a:lnTo>
                    <a:pt x="77" y="534"/>
                  </a:lnTo>
                  <a:lnTo>
                    <a:pt x="111" y="568"/>
                  </a:lnTo>
                  <a:lnTo>
                    <a:pt x="149" y="598"/>
                  </a:lnTo>
                  <a:lnTo>
                    <a:pt x="188" y="626"/>
                  </a:lnTo>
                  <a:lnTo>
                    <a:pt x="231" y="650"/>
                  </a:lnTo>
                  <a:lnTo>
                    <a:pt x="275" y="673"/>
                  </a:lnTo>
                  <a:lnTo>
                    <a:pt x="320" y="692"/>
                  </a:lnTo>
                  <a:lnTo>
                    <a:pt x="366" y="708"/>
                  </a:lnTo>
                  <a:lnTo>
                    <a:pt x="412" y="721"/>
                  </a:lnTo>
                  <a:lnTo>
                    <a:pt x="458" y="733"/>
                  </a:lnTo>
                  <a:lnTo>
                    <a:pt x="502" y="742"/>
                  </a:lnTo>
                  <a:lnTo>
                    <a:pt x="544" y="749"/>
                  </a:lnTo>
                  <a:lnTo>
                    <a:pt x="585" y="752"/>
                  </a:lnTo>
                  <a:lnTo>
                    <a:pt x="624" y="754"/>
                  </a:lnTo>
                  <a:lnTo>
                    <a:pt x="667" y="754"/>
                  </a:lnTo>
                  <a:lnTo>
                    <a:pt x="709" y="750"/>
                  </a:lnTo>
                  <a:lnTo>
                    <a:pt x="752" y="746"/>
                  </a:lnTo>
                  <a:lnTo>
                    <a:pt x="796" y="737"/>
                  </a:lnTo>
                  <a:lnTo>
                    <a:pt x="838" y="728"/>
                  </a:lnTo>
                  <a:lnTo>
                    <a:pt x="881" y="715"/>
                  </a:lnTo>
                  <a:lnTo>
                    <a:pt x="923" y="700"/>
                  </a:lnTo>
                  <a:lnTo>
                    <a:pt x="966" y="684"/>
                  </a:lnTo>
                  <a:lnTo>
                    <a:pt x="1008" y="666"/>
                  </a:lnTo>
                  <a:lnTo>
                    <a:pt x="1049" y="645"/>
                  </a:lnTo>
                  <a:lnTo>
                    <a:pt x="1090" y="623"/>
                  </a:lnTo>
                  <a:lnTo>
                    <a:pt x="1129" y="598"/>
                  </a:lnTo>
                  <a:lnTo>
                    <a:pt x="1167" y="571"/>
                  </a:lnTo>
                  <a:lnTo>
                    <a:pt x="1204" y="543"/>
                  </a:lnTo>
                  <a:lnTo>
                    <a:pt x="1239" y="514"/>
                  </a:lnTo>
                  <a:lnTo>
                    <a:pt x="1273" y="482"/>
                  </a:lnTo>
                  <a:lnTo>
                    <a:pt x="1278" y="477"/>
                  </a:lnTo>
                  <a:lnTo>
                    <a:pt x="1291" y="464"/>
                  </a:lnTo>
                  <a:lnTo>
                    <a:pt x="1302" y="451"/>
                  </a:lnTo>
                  <a:lnTo>
                    <a:pt x="1307" y="446"/>
                  </a:lnTo>
                  <a:lnTo>
                    <a:pt x="1310" y="442"/>
                  </a:lnTo>
                  <a:lnTo>
                    <a:pt x="1314" y="435"/>
                  </a:lnTo>
                  <a:lnTo>
                    <a:pt x="1312" y="429"/>
                  </a:lnTo>
                  <a:lnTo>
                    <a:pt x="1309" y="422"/>
                  </a:lnTo>
                  <a:lnTo>
                    <a:pt x="1302" y="419"/>
                  </a:lnTo>
                  <a:lnTo>
                    <a:pt x="1296" y="417"/>
                  </a:lnTo>
                  <a:lnTo>
                    <a:pt x="1288" y="421"/>
                  </a:lnTo>
                  <a:lnTo>
                    <a:pt x="1283" y="424"/>
                  </a:lnTo>
                  <a:lnTo>
                    <a:pt x="1248" y="459"/>
                  </a:lnTo>
                  <a:lnTo>
                    <a:pt x="1216" y="490"/>
                  </a:lnTo>
                  <a:lnTo>
                    <a:pt x="1181" y="518"/>
                  </a:lnTo>
                  <a:lnTo>
                    <a:pt x="1147" y="545"/>
                  </a:lnTo>
                  <a:lnTo>
                    <a:pt x="1110" y="571"/>
                  </a:lnTo>
                  <a:lnTo>
                    <a:pt x="1072" y="594"/>
                  </a:lnTo>
                  <a:lnTo>
                    <a:pt x="1034" y="616"/>
                  </a:lnTo>
                  <a:lnTo>
                    <a:pt x="995" y="636"/>
                  </a:lnTo>
                  <a:lnTo>
                    <a:pt x="954" y="653"/>
                  </a:lnTo>
                  <a:lnTo>
                    <a:pt x="914" y="670"/>
                  </a:lnTo>
                  <a:lnTo>
                    <a:pt x="873" y="682"/>
                  </a:lnTo>
                  <a:lnTo>
                    <a:pt x="832" y="695"/>
                  </a:lnTo>
                  <a:lnTo>
                    <a:pt x="789" y="704"/>
                  </a:lnTo>
                  <a:lnTo>
                    <a:pt x="749" y="712"/>
                  </a:lnTo>
                  <a:lnTo>
                    <a:pt x="708" y="716"/>
                  </a:lnTo>
                  <a:lnTo>
                    <a:pt x="667" y="720"/>
                  </a:lnTo>
                  <a:lnTo>
                    <a:pt x="626" y="720"/>
                  </a:lnTo>
                  <a:lnTo>
                    <a:pt x="590" y="718"/>
                  </a:lnTo>
                  <a:lnTo>
                    <a:pt x="552" y="715"/>
                  </a:lnTo>
                  <a:lnTo>
                    <a:pt x="513" y="708"/>
                  </a:lnTo>
                  <a:lnTo>
                    <a:pt x="471" y="700"/>
                  </a:lnTo>
                  <a:lnTo>
                    <a:pt x="428" y="691"/>
                  </a:lnTo>
                  <a:lnTo>
                    <a:pt x="386" y="678"/>
                  </a:lnTo>
                  <a:lnTo>
                    <a:pt x="342" y="663"/>
                  </a:lnTo>
                  <a:lnTo>
                    <a:pt x="299" y="645"/>
                  </a:lnTo>
                  <a:lnTo>
                    <a:pt x="257" y="624"/>
                  </a:lnTo>
                  <a:lnTo>
                    <a:pt x="218" y="602"/>
                  </a:lnTo>
                  <a:lnTo>
                    <a:pt x="178" y="577"/>
                  </a:lnTo>
                  <a:lnTo>
                    <a:pt x="142" y="548"/>
                  </a:lnTo>
                  <a:lnTo>
                    <a:pt x="111" y="518"/>
                  </a:lnTo>
                  <a:lnTo>
                    <a:pt x="82" y="484"/>
                  </a:lnTo>
                  <a:lnTo>
                    <a:pt x="57" y="448"/>
                  </a:lnTo>
                  <a:lnTo>
                    <a:pt x="38" y="408"/>
                  </a:lnTo>
                  <a:lnTo>
                    <a:pt x="51" y="385"/>
                  </a:lnTo>
                  <a:lnTo>
                    <a:pt x="64" y="362"/>
                  </a:lnTo>
                  <a:lnTo>
                    <a:pt x="79" y="340"/>
                  </a:lnTo>
                  <a:lnTo>
                    <a:pt x="92" y="319"/>
                  </a:lnTo>
                  <a:lnTo>
                    <a:pt x="108" y="299"/>
                  </a:lnTo>
                  <a:lnTo>
                    <a:pt x="123" y="280"/>
                  </a:lnTo>
                  <a:lnTo>
                    <a:pt x="139" y="261"/>
                  </a:lnTo>
                  <a:lnTo>
                    <a:pt x="157" y="243"/>
                  </a:lnTo>
                  <a:lnTo>
                    <a:pt x="173" y="225"/>
                  </a:lnTo>
                  <a:lnTo>
                    <a:pt x="193" y="209"/>
                  </a:lnTo>
                  <a:lnTo>
                    <a:pt x="211" y="193"/>
                  </a:lnTo>
                  <a:lnTo>
                    <a:pt x="231" y="178"/>
                  </a:lnTo>
                  <a:lnTo>
                    <a:pt x="250" y="164"/>
                  </a:lnTo>
                  <a:lnTo>
                    <a:pt x="271" y="149"/>
                  </a:lnTo>
                  <a:lnTo>
                    <a:pt x="293" y="136"/>
                  </a:lnTo>
                  <a:lnTo>
                    <a:pt x="316" y="123"/>
                  </a:lnTo>
                  <a:lnTo>
                    <a:pt x="360" y="100"/>
                  </a:lnTo>
                  <a:lnTo>
                    <a:pt x="404" y="83"/>
                  </a:lnTo>
                  <a:lnTo>
                    <a:pt x="450" y="67"/>
                  </a:lnTo>
                  <a:lnTo>
                    <a:pt x="497" y="54"/>
                  </a:lnTo>
                  <a:lnTo>
                    <a:pt x="543" y="44"/>
                  </a:lnTo>
                  <a:lnTo>
                    <a:pt x="592" y="37"/>
                  </a:lnTo>
                  <a:lnTo>
                    <a:pt x="639" y="34"/>
                  </a:lnTo>
                  <a:lnTo>
                    <a:pt x="688" y="33"/>
                  </a:lnTo>
                  <a:lnTo>
                    <a:pt x="737" y="36"/>
                  </a:lnTo>
                  <a:lnTo>
                    <a:pt x="786" y="42"/>
                  </a:lnTo>
                  <a:lnTo>
                    <a:pt x="835" y="50"/>
                  </a:lnTo>
                  <a:lnTo>
                    <a:pt x="884" y="62"/>
                  </a:lnTo>
                  <a:lnTo>
                    <a:pt x="935" y="78"/>
                  </a:lnTo>
                  <a:lnTo>
                    <a:pt x="984" y="96"/>
                  </a:lnTo>
                  <a:lnTo>
                    <a:pt x="1031" y="117"/>
                  </a:lnTo>
                  <a:lnTo>
                    <a:pt x="1080" y="141"/>
                  </a:lnTo>
                  <a:lnTo>
                    <a:pt x="1113" y="160"/>
                  </a:lnTo>
                  <a:lnTo>
                    <a:pt x="1144" y="181"/>
                  </a:lnTo>
                  <a:lnTo>
                    <a:pt x="1175" y="206"/>
                  </a:lnTo>
                  <a:lnTo>
                    <a:pt x="1204" y="231"/>
                  </a:lnTo>
                  <a:lnTo>
                    <a:pt x="1234" y="259"/>
                  </a:lnTo>
                  <a:lnTo>
                    <a:pt x="1261" y="288"/>
                  </a:lnTo>
                  <a:lnTo>
                    <a:pt x="1289" y="319"/>
                  </a:lnTo>
                  <a:lnTo>
                    <a:pt x="1315" y="351"/>
                  </a:lnTo>
                  <a:lnTo>
                    <a:pt x="1342" y="383"/>
                  </a:lnTo>
                  <a:lnTo>
                    <a:pt x="1366" y="417"/>
                  </a:lnTo>
                  <a:lnTo>
                    <a:pt x="1391" y="451"/>
                  </a:lnTo>
                  <a:lnTo>
                    <a:pt x="1413" y="487"/>
                  </a:lnTo>
                  <a:lnTo>
                    <a:pt x="1436" y="521"/>
                  </a:lnTo>
                  <a:lnTo>
                    <a:pt x="1458" y="555"/>
                  </a:lnTo>
                  <a:lnTo>
                    <a:pt x="1479" y="589"/>
                  </a:lnTo>
                  <a:lnTo>
                    <a:pt x="1500" y="621"/>
                  </a:lnTo>
                  <a:lnTo>
                    <a:pt x="1503" y="626"/>
                  </a:lnTo>
                  <a:lnTo>
                    <a:pt x="1507" y="628"/>
                  </a:lnTo>
                  <a:lnTo>
                    <a:pt x="1511" y="629"/>
                  </a:lnTo>
                  <a:lnTo>
                    <a:pt x="1516" y="629"/>
                  </a:lnTo>
                  <a:lnTo>
                    <a:pt x="1521" y="628"/>
                  </a:lnTo>
                  <a:lnTo>
                    <a:pt x="1526" y="624"/>
                  </a:lnTo>
                  <a:lnTo>
                    <a:pt x="1529" y="621"/>
                  </a:lnTo>
                  <a:lnTo>
                    <a:pt x="1531" y="616"/>
                  </a:lnTo>
                  <a:lnTo>
                    <a:pt x="1549" y="503"/>
                  </a:lnTo>
                  <a:lnTo>
                    <a:pt x="1557" y="359"/>
                  </a:lnTo>
                  <a:lnTo>
                    <a:pt x="1556" y="220"/>
                  </a:lnTo>
                  <a:lnTo>
                    <a:pt x="1546" y="115"/>
                  </a:lnTo>
                  <a:lnTo>
                    <a:pt x="1544" y="110"/>
                  </a:lnTo>
                  <a:lnTo>
                    <a:pt x="1541" y="105"/>
                  </a:lnTo>
                  <a:lnTo>
                    <a:pt x="1538" y="102"/>
                  </a:lnTo>
                  <a:lnTo>
                    <a:pt x="1531" y="100"/>
                  </a:lnTo>
                  <a:lnTo>
                    <a:pt x="1526" y="100"/>
                  </a:lnTo>
                  <a:lnTo>
                    <a:pt x="1521" y="104"/>
                  </a:lnTo>
                  <a:lnTo>
                    <a:pt x="1516" y="107"/>
                  </a:lnTo>
                  <a:lnTo>
                    <a:pt x="1513" y="112"/>
                  </a:lnTo>
                  <a:lnTo>
                    <a:pt x="1505" y="131"/>
                  </a:lnTo>
                  <a:lnTo>
                    <a:pt x="1495" y="152"/>
                  </a:lnTo>
                  <a:lnTo>
                    <a:pt x="1482" y="173"/>
                  </a:lnTo>
                  <a:lnTo>
                    <a:pt x="1469" y="196"/>
                  </a:lnTo>
                  <a:lnTo>
                    <a:pt x="1454" y="220"/>
                  </a:lnTo>
                  <a:lnTo>
                    <a:pt x="1436" y="244"/>
                  </a:lnTo>
                  <a:lnTo>
                    <a:pt x="1418" y="270"/>
                  </a:lnTo>
                  <a:lnTo>
                    <a:pt x="1397" y="296"/>
                  </a:lnTo>
                  <a:lnTo>
                    <a:pt x="1394" y="301"/>
                  </a:lnTo>
                  <a:lnTo>
                    <a:pt x="1394" y="307"/>
                  </a:lnTo>
                  <a:lnTo>
                    <a:pt x="1395" y="316"/>
                  </a:lnTo>
                  <a:lnTo>
                    <a:pt x="1400" y="320"/>
                  </a:lnTo>
                  <a:lnTo>
                    <a:pt x="1405" y="324"/>
                  </a:lnTo>
                  <a:lnTo>
                    <a:pt x="1413" y="324"/>
                  </a:lnTo>
                  <a:lnTo>
                    <a:pt x="1420" y="320"/>
                  </a:lnTo>
                  <a:lnTo>
                    <a:pt x="1425" y="317"/>
                  </a:lnTo>
                  <a:lnTo>
                    <a:pt x="1440" y="298"/>
                  </a:lnTo>
                  <a:lnTo>
                    <a:pt x="1453" y="280"/>
                  </a:lnTo>
                  <a:lnTo>
                    <a:pt x="1466" y="262"/>
                  </a:lnTo>
                  <a:lnTo>
                    <a:pt x="1479" y="244"/>
                  </a:lnTo>
                  <a:lnTo>
                    <a:pt x="1490" y="227"/>
                  </a:lnTo>
                  <a:lnTo>
                    <a:pt x="1500" y="210"/>
                  </a:lnTo>
                  <a:lnTo>
                    <a:pt x="1510" y="194"/>
                  </a:lnTo>
                  <a:lnTo>
                    <a:pt x="1520" y="178"/>
                  </a:lnTo>
                  <a:lnTo>
                    <a:pt x="1521" y="207"/>
                  </a:lnTo>
                  <a:lnTo>
                    <a:pt x="1521" y="240"/>
                  </a:lnTo>
                  <a:lnTo>
                    <a:pt x="1523" y="273"/>
                  </a:lnTo>
                  <a:lnTo>
                    <a:pt x="1523" y="309"/>
                  </a:lnTo>
                  <a:lnTo>
                    <a:pt x="1521" y="377"/>
                  </a:lnTo>
                  <a:lnTo>
                    <a:pt x="1520" y="445"/>
                  </a:lnTo>
                  <a:lnTo>
                    <a:pt x="1515" y="510"/>
                  </a:lnTo>
                  <a:lnTo>
                    <a:pt x="1507" y="568"/>
                  </a:lnTo>
                  <a:lnTo>
                    <a:pt x="1487" y="535"/>
                  </a:lnTo>
                  <a:lnTo>
                    <a:pt x="1466" y="503"/>
                  </a:lnTo>
                  <a:lnTo>
                    <a:pt x="1444" y="471"/>
                  </a:lnTo>
                  <a:lnTo>
                    <a:pt x="1422" y="437"/>
                  </a:lnTo>
                  <a:lnTo>
                    <a:pt x="1399" y="404"/>
                  </a:lnTo>
                  <a:lnTo>
                    <a:pt x="1376" y="372"/>
                  </a:lnTo>
                  <a:lnTo>
                    <a:pt x="1351" y="341"/>
                  </a:lnTo>
                  <a:lnTo>
                    <a:pt x="1327" y="309"/>
                  </a:lnTo>
                  <a:lnTo>
                    <a:pt x="1301" y="280"/>
                  </a:lnTo>
                  <a:lnTo>
                    <a:pt x="1275" y="251"/>
                  </a:lnTo>
                  <a:lnTo>
                    <a:pt x="1247" y="223"/>
                  </a:lnTo>
                  <a:lnTo>
                    <a:pt x="1219" y="196"/>
                  </a:lnTo>
                  <a:lnTo>
                    <a:pt x="1190" y="172"/>
                  </a:lnTo>
                  <a:lnTo>
                    <a:pt x="1160" y="149"/>
                  </a:lnTo>
                  <a:lnTo>
                    <a:pt x="1129" y="128"/>
                  </a:lnTo>
                  <a:lnTo>
                    <a:pt x="1096" y="110"/>
                  </a:lnTo>
                  <a:lnTo>
                    <a:pt x="1046" y="86"/>
                  </a:lnTo>
                  <a:lnTo>
                    <a:pt x="995" y="63"/>
                  </a:lnTo>
                  <a:lnTo>
                    <a:pt x="945" y="46"/>
                  </a:lnTo>
                  <a:lnTo>
                    <a:pt x="892" y="29"/>
                  </a:lnTo>
                  <a:lnTo>
                    <a:pt x="842" y="18"/>
                  </a:lnTo>
                  <a:lnTo>
                    <a:pt x="789" y="8"/>
                  </a:lnTo>
                  <a:lnTo>
                    <a:pt x="739" y="3"/>
                  </a:lnTo>
                  <a:lnTo>
                    <a:pt x="688" y="0"/>
                  </a:lnTo>
                  <a:lnTo>
                    <a:pt x="637" y="0"/>
                  </a:lnTo>
                  <a:lnTo>
                    <a:pt x="587" y="5"/>
                  </a:lnTo>
                  <a:lnTo>
                    <a:pt x="536" y="12"/>
                  </a:lnTo>
                  <a:lnTo>
                    <a:pt x="487" y="21"/>
                  </a:lnTo>
                  <a:lnTo>
                    <a:pt x="440" y="34"/>
                  </a:lnTo>
                  <a:lnTo>
                    <a:pt x="391" y="52"/>
                  </a:lnTo>
                  <a:lnTo>
                    <a:pt x="345" y="71"/>
                  </a:lnTo>
                  <a:lnTo>
                    <a:pt x="299"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3" name="Freeform 27"/>
            <p:cNvSpPr>
              <a:spLocks noChangeAspect="1"/>
            </p:cNvSpPr>
            <p:nvPr/>
          </p:nvSpPr>
          <p:spPr bwMode="auto">
            <a:xfrm>
              <a:off x="5259" y="180"/>
              <a:ext cx="193" cy="88"/>
            </a:xfrm>
            <a:custGeom>
              <a:avLst/>
              <a:gdLst>
                <a:gd name="T0" fmla="*/ 2 w 437"/>
                <a:gd name="T1" fmla="*/ 94 h 199"/>
                <a:gd name="T2" fmla="*/ 0 w 437"/>
                <a:gd name="T3" fmla="*/ 100 h 199"/>
                <a:gd name="T4" fmla="*/ 0 w 437"/>
                <a:gd name="T5" fmla="*/ 107 h 199"/>
                <a:gd name="T6" fmla="*/ 2 w 437"/>
                <a:gd name="T7" fmla="*/ 112 h 199"/>
                <a:gd name="T8" fmla="*/ 7 w 437"/>
                <a:gd name="T9" fmla="*/ 116 h 199"/>
                <a:gd name="T10" fmla="*/ 13 w 437"/>
                <a:gd name="T11" fmla="*/ 118 h 199"/>
                <a:gd name="T12" fmla="*/ 20 w 437"/>
                <a:gd name="T13" fmla="*/ 118 h 199"/>
                <a:gd name="T14" fmla="*/ 25 w 437"/>
                <a:gd name="T15" fmla="*/ 116 h 199"/>
                <a:gd name="T16" fmla="*/ 30 w 437"/>
                <a:gd name="T17" fmla="*/ 112 h 199"/>
                <a:gd name="T18" fmla="*/ 44 w 437"/>
                <a:gd name="T19" fmla="*/ 91 h 199"/>
                <a:gd name="T20" fmla="*/ 61 w 437"/>
                <a:gd name="T21" fmla="*/ 74 h 199"/>
                <a:gd name="T22" fmla="*/ 79 w 437"/>
                <a:gd name="T23" fmla="*/ 60 h 199"/>
                <a:gd name="T24" fmla="*/ 97 w 437"/>
                <a:gd name="T25" fmla="*/ 49 h 199"/>
                <a:gd name="T26" fmla="*/ 116 w 437"/>
                <a:gd name="T27" fmla="*/ 40 h 199"/>
                <a:gd name="T28" fmla="*/ 139 w 437"/>
                <a:gd name="T29" fmla="*/ 36 h 199"/>
                <a:gd name="T30" fmla="*/ 160 w 437"/>
                <a:gd name="T31" fmla="*/ 34 h 199"/>
                <a:gd name="T32" fmla="*/ 185 w 437"/>
                <a:gd name="T33" fmla="*/ 34 h 199"/>
                <a:gd name="T34" fmla="*/ 219 w 437"/>
                <a:gd name="T35" fmla="*/ 39 h 199"/>
                <a:gd name="T36" fmla="*/ 252 w 437"/>
                <a:gd name="T37" fmla="*/ 49 h 199"/>
                <a:gd name="T38" fmla="*/ 283 w 437"/>
                <a:gd name="T39" fmla="*/ 63 h 199"/>
                <a:gd name="T40" fmla="*/ 312 w 437"/>
                <a:gd name="T41" fmla="*/ 81 h 199"/>
                <a:gd name="T42" fmla="*/ 340 w 437"/>
                <a:gd name="T43" fmla="*/ 104 h 199"/>
                <a:gd name="T44" fmla="*/ 365 w 437"/>
                <a:gd name="T45" fmla="*/ 129 h 199"/>
                <a:gd name="T46" fmla="*/ 386 w 437"/>
                <a:gd name="T47" fmla="*/ 158 h 199"/>
                <a:gd name="T48" fmla="*/ 405 w 437"/>
                <a:gd name="T49" fmla="*/ 191 h 199"/>
                <a:gd name="T50" fmla="*/ 409 w 437"/>
                <a:gd name="T51" fmla="*/ 196 h 199"/>
                <a:gd name="T52" fmla="*/ 415 w 437"/>
                <a:gd name="T53" fmla="*/ 199 h 199"/>
                <a:gd name="T54" fmla="*/ 422 w 437"/>
                <a:gd name="T55" fmla="*/ 199 h 199"/>
                <a:gd name="T56" fmla="*/ 428 w 437"/>
                <a:gd name="T57" fmla="*/ 197 h 199"/>
                <a:gd name="T58" fmla="*/ 433 w 437"/>
                <a:gd name="T59" fmla="*/ 194 h 199"/>
                <a:gd name="T60" fmla="*/ 437 w 437"/>
                <a:gd name="T61" fmla="*/ 188 h 199"/>
                <a:gd name="T62" fmla="*/ 437 w 437"/>
                <a:gd name="T63" fmla="*/ 181 h 199"/>
                <a:gd name="T64" fmla="*/ 435 w 437"/>
                <a:gd name="T65" fmla="*/ 175 h 199"/>
                <a:gd name="T66" fmla="*/ 414 w 437"/>
                <a:gd name="T67" fmla="*/ 139 h 199"/>
                <a:gd name="T68" fmla="*/ 389 w 437"/>
                <a:gd name="T69" fmla="*/ 107 h 199"/>
                <a:gd name="T70" fmla="*/ 361 w 437"/>
                <a:gd name="T71" fmla="*/ 78 h 199"/>
                <a:gd name="T72" fmla="*/ 332 w 437"/>
                <a:gd name="T73" fmla="*/ 53 h 199"/>
                <a:gd name="T74" fmla="*/ 298 w 437"/>
                <a:gd name="T75" fmla="*/ 34 h 199"/>
                <a:gd name="T76" fmla="*/ 263 w 437"/>
                <a:gd name="T77" fmla="*/ 18 h 199"/>
                <a:gd name="T78" fmla="*/ 227 w 437"/>
                <a:gd name="T79" fmla="*/ 7 h 199"/>
                <a:gd name="T80" fmla="*/ 188 w 437"/>
                <a:gd name="T81" fmla="*/ 2 h 199"/>
                <a:gd name="T82" fmla="*/ 159 w 437"/>
                <a:gd name="T83" fmla="*/ 0 h 199"/>
                <a:gd name="T84" fmla="*/ 133 w 437"/>
                <a:gd name="T85" fmla="*/ 3 h 199"/>
                <a:gd name="T86" fmla="*/ 107 w 437"/>
                <a:gd name="T87" fmla="*/ 8 h 199"/>
                <a:gd name="T88" fmla="*/ 82 w 437"/>
                <a:gd name="T89" fmla="*/ 18 h 199"/>
                <a:gd name="T90" fmla="*/ 59 w 437"/>
                <a:gd name="T91" fmla="*/ 32 h 199"/>
                <a:gd name="T92" fmla="*/ 38 w 437"/>
                <a:gd name="T93" fmla="*/ 49 h 199"/>
                <a:gd name="T94" fmla="*/ 20 w 437"/>
                <a:gd name="T95" fmla="*/ 70 h 199"/>
                <a:gd name="T96" fmla="*/ 2 w 437"/>
                <a:gd name="T97"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99">
                  <a:moveTo>
                    <a:pt x="2" y="94"/>
                  </a:moveTo>
                  <a:lnTo>
                    <a:pt x="0" y="100"/>
                  </a:lnTo>
                  <a:lnTo>
                    <a:pt x="0" y="107"/>
                  </a:lnTo>
                  <a:lnTo>
                    <a:pt x="2" y="112"/>
                  </a:lnTo>
                  <a:lnTo>
                    <a:pt x="7" y="116"/>
                  </a:lnTo>
                  <a:lnTo>
                    <a:pt x="13" y="118"/>
                  </a:lnTo>
                  <a:lnTo>
                    <a:pt x="20" y="118"/>
                  </a:lnTo>
                  <a:lnTo>
                    <a:pt x="25" y="116"/>
                  </a:lnTo>
                  <a:lnTo>
                    <a:pt x="30" y="112"/>
                  </a:lnTo>
                  <a:lnTo>
                    <a:pt x="44" y="91"/>
                  </a:lnTo>
                  <a:lnTo>
                    <a:pt x="61" y="74"/>
                  </a:lnTo>
                  <a:lnTo>
                    <a:pt x="79" y="60"/>
                  </a:lnTo>
                  <a:lnTo>
                    <a:pt x="97" y="49"/>
                  </a:lnTo>
                  <a:lnTo>
                    <a:pt x="116" y="40"/>
                  </a:lnTo>
                  <a:lnTo>
                    <a:pt x="139" y="36"/>
                  </a:lnTo>
                  <a:lnTo>
                    <a:pt x="160" y="34"/>
                  </a:lnTo>
                  <a:lnTo>
                    <a:pt x="185" y="34"/>
                  </a:lnTo>
                  <a:lnTo>
                    <a:pt x="219" y="39"/>
                  </a:lnTo>
                  <a:lnTo>
                    <a:pt x="252" y="49"/>
                  </a:lnTo>
                  <a:lnTo>
                    <a:pt x="283" y="63"/>
                  </a:lnTo>
                  <a:lnTo>
                    <a:pt x="312" y="81"/>
                  </a:lnTo>
                  <a:lnTo>
                    <a:pt x="340" y="104"/>
                  </a:lnTo>
                  <a:lnTo>
                    <a:pt x="365" y="129"/>
                  </a:lnTo>
                  <a:lnTo>
                    <a:pt x="386" y="158"/>
                  </a:lnTo>
                  <a:lnTo>
                    <a:pt x="405" y="191"/>
                  </a:lnTo>
                  <a:lnTo>
                    <a:pt x="409" y="196"/>
                  </a:lnTo>
                  <a:lnTo>
                    <a:pt x="415" y="199"/>
                  </a:lnTo>
                  <a:lnTo>
                    <a:pt x="422" y="199"/>
                  </a:lnTo>
                  <a:lnTo>
                    <a:pt x="428" y="197"/>
                  </a:lnTo>
                  <a:lnTo>
                    <a:pt x="433" y="194"/>
                  </a:lnTo>
                  <a:lnTo>
                    <a:pt x="437" y="188"/>
                  </a:lnTo>
                  <a:lnTo>
                    <a:pt x="437" y="181"/>
                  </a:lnTo>
                  <a:lnTo>
                    <a:pt x="435" y="175"/>
                  </a:lnTo>
                  <a:lnTo>
                    <a:pt x="414" y="139"/>
                  </a:lnTo>
                  <a:lnTo>
                    <a:pt x="389" y="107"/>
                  </a:lnTo>
                  <a:lnTo>
                    <a:pt x="361" y="78"/>
                  </a:lnTo>
                  <a:lnTo>
                    <a:pt x="332" y="53"/>
                  </a:lnTo>
                  <a:lnTo>
                    <a:pt x="298" y="34"/>
                  </a:lnTo>
                  <a:lnTo>
                    <a:pt x="263" y="18"/>
                  </a:lnTo>
                  <a:lnTo>
                    <a:pt x="227" y="7"/>
                  </a:lnTo>
                  <a:lnTo>
                    <a:pt x="188" y="2"/>
                  </a:lnTo>
                  <a:lnTo>
                    <a:pt x="159" y="0"/>
                  </a:lnTo>
                  <a:lnTo>
                    <a:pt x="133" y="3"/>
                  </a:lnTo>
                  <a:lnTo>
                    <a:pt x="107" y="8"/>
                  </a:lnTo>
                  <a:lnTo>
                    <a:pt x="82" y="18"/>
                  </a:lnTo>
                  <a:lnTo>
                    <a:pt x="59" y="32"/>
                  </a:lnTo>
                  <a:lnTo>
                    <a:pt x="38" y="49"/>
                  </a:lnTo>
                  <a:lnTo>
                    <a:pt x="20" y="70"/>
                  </a:lnTo>
                  <a:lnTo>
                    <a:pt x="2"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4" name="Freeform 28"/>
            <p:cNvSpPr>
              <a:spLocks noChangeAspect="1"/>
            </p:cNvSpPr>
            <p:nvPr/>
          </p:nvSpPr>
          <p:spPr bwMode="auto">
            <a:xfrm>
              <a:off x="5261" y="558"/>
              <a:ext cx="195" cy="86"/>
            </a:xfrm>
            <a:custGeom>
              <a:avLst/>
              <a:gdLst>
                <a:gd name="T0" fmla="*/ 400 w 441"/>
                <a:gd name="T1" fmla="*/ 34 h 195"/>
                <a:gd name="T2" fmla="*/ 378 w 441"/>
                <a:gd name="T3" fmla="*/ 72 h 195"/>
                <a:gd name="T4" fmla="*/ 348 w 441"/>
                <a:gd name="T5" fmla="*/ 106 h 195"/>
                <a:gd name="T6" fmla="*/ 312 w 441"/>
                <a:gd name="T7" fmla="*/ 132 h 195"/>
                <a:gd name="T8" fmla="*/ 276 w 441"/>
                <a:gd name="T9" fmla="*/ 150 h 195"/>
                <a:gd name="T10" fmla="*/ 235 w 441"/>
                <a:gd name="T11" fmla="*/ 160 h 195"/>
                <a:gd name="T12" fmla="*/ 185 w 441"/>
                <a:gd name="T13" fmla="*/ 160 h 195"/>
                <a:gd name="T14" fmla="*/ 128 w 441"/>
                <a:gd name="T15" fmla="*/ 148 h 195"/>
                <a:gd name="T16" fmla="*/ 87 w 441"/>
                <a:gd name="T17" fmla="*/ 131 h 195"/>
                <a:gd name="T18" fmla="*/ 69 w 441"/>
                <a:gd name="T19" fmla="*/ 121 h 195"/>
                <a:gd name="T20" fmla="*/ 53 w 441"/>
                <a:gd name="T21" fmla="*/ 111 h 195"/>
                <a:gd name="T22" fmla="*/ 36 w 441"/>
                <a:gd name="T23" fmla="*/ 98 h 195"/>
                <a:gd name="T24" fmla="*/ 25 w 441"/>
                <a:gd name="T25" fmla="*/ 89 h 195"/>
                <a:gd name="T26" fmla="*/ 10 w 441"/>
                <a:gd name="T27" fmla="*/ 90 h 195"/>
                <a:gd name="T28" fmla="*/ 2 w 441"/>
                <a:gd name="T29" fmla="*/ 98 h 195"/>
                <a:gd name="T30" fmla="*/ 2 w 441"/>
                <a:gd name="T31" fmla="*/ 113 h 195"/>
                <a:gd name="T32" fmla="*/ 15 w 441"/>
                <a:gd name="T33" fmla="*/ 124 h 195"/>
                <a:gd name="T34" fmla="*/ 33 w 441"/>
                <a:gd name="T35" fmla="*/ 139 h 195"/>
                <a:gd name="T36" fmla="*/ 51 w 441"/>
                <a:gd name="T37" fmla="*/ 150 h 195"/>
                <a:gd name="T38" fmla="*/ 71 w 441"/>
                <a:gd name="T39" fmla="*/ 161 h 195"/>
                <a:gd name="T40" fmla="*/ 118 w 441"/>
                <a:gd name="T41" fmla="*/ 181 h 195"/>
                <a:gd name="T42" fmla="*/ 183 w 441"/>
                <a:gd name="T43" fmla="*/ 194 h 195"/>
                <a:gd name="T44" fmla="*/ 240 w 441"/>
                <a:gd name="T45" fmla="*/ 194 h 195"/>
                <a:gd name="T46" fmla="*/ 286 w 441"/>
                <a:gd name="T47" fmla="*/ 182 h 195"/>
                <a:gd name="T48" fmla="*/ 329 w 441"/>
                <a:gd name="T49" fmla="*/ 163 h 195"/>
                <a:gd name="T50" fmla="*/ 371 w 441"/>
                <a:gd name="T51" fmla="*/ 131 h 195"/>
                <a:gd name="T52" fmla="*/ 405 w 441"/>
                <a:gd name="T53" fmla="*/ 92 h 195"/>
                <a:gd name="T54" fmla="*/ 430 w 441"/>
                <a:gd name="T55" fmla="*/ 47 h 195"/>
                <a:gd name="T56" fmla="*/ 441 w 441"/>
                <a:gd name="T57" fmla="*/ 16 h 195"/>
                <a:gd name="T58" fmla="*/ 435 w 441"/>
                <a:gd name="T59" fmla="*/ 5 h 195"/>
                <a:gd name="T60" fmla="*/ 423 w 441"/>
                <a:gd name="T61" fmla="*/ 0 h 195"/>
                <a:gd name="T62" fmla="*/ 412 w 441"/>
                <a:gd name="T63"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195">
                  <a:moveTo>
                    <a:pt x="409" y="13"/>
                  </a:moveTo>
                  <a:lnTo>
                    <a:pt x="400" y="34"/>
                  </a:lnTo>
                  <a:lnTo>
                    <a:pt x="389" y="55"/>
                  </a:lnTo>
                  <a:lnTo>
                    <a:pt x="378" y="72"/>
                  </a:lnTo>
                  <a:lnTo>
                    <a:pt x="363" y="90"/>
                  </a:lnTo>
                  <a:lnTo>
                    <a:pt x="348" y="106"/>
                  </a:lnTo>
                  <a:lnTo>
                    <a:pt x="330" y="121"/>
                  </a:lnTo>
                  <a:lnTo>
                    <a:pt x="312" y="132"/>
                  </a:lnTo>
                  <a:lnTo>
                    <a:pt x="293" y="144"/>
                  </a:lnTo>
                  <a:lnTo>
                    <a:pt x="276" y="150"/>
                  </a:lnTo>
                  <a:lnTo>
                    <a:pt x="257" y="155"/>
                  </a:lnTo>
                  <a:lnTo>
                    <a:pt x="235" y="160"/>
                  </a:lnTo>
                  <a:lnTo>
                    <a:pt x="211" y="161"/>
                  </a:lnTo>
                  <a:lnTo>
                    <a:pt x="185" y="160"/>
                  </a:lnTo>
                  <a:lnTo>
                    <a:pt x="157" y="156"/>
                  </a:lnTo>
                  <a:lnTo>
                    <a:pt x="128" y="148"/>
                  </a:lnTo>
                  <a:lnTo>
                    <a:pt x="97" y="135"/>
                  </a:lnTo>
                  <a:lnTo>
                    <a:pt x="87" y="131"/>
                  </a:lnTo>
                  <a:lnTo>
                    <a:pt x="77" y="126"/>
                  </a:lnTo>
                  <a:lnTo>
                    <a:pt x="69" y="121"/>
                  </a:lnTo>
                  <a:lnTo>
                    <a:pt x="61" y="116"/>
                  </a:lnTo>
                  <a:lnTo>
                    <a:pt x="53" y="111"/>
                  </a:lnTo>
                  <a:lnTo>
                    <a:pt x="44" y="105"/>
                  </a:lnTo>
                  <a:lnTo>
                    <a:pt x="36" y="98"/>
                  </a:lnTo>
                  <a:lnTo>
                    <a:pt x="30" y="92"/>
                  </a:lnTo>
                  <a:lnTo>
                    <a:pt x="25" y="89"/>
                  </a:lnTo>
                  <a:lnTo>
                    <a:pt x="18" y="89"/>
                  </a:lnTo>
                  <a:lnTo>
                    <a:pt x="10" y="90"/>
                  </a:lnTo>
                  <a:lnTo>
                    <a:pt x="5" y="93"/>
                  </a:lnTo>
                  <a:lnTo>
                    <a:pt x="2" y="98"/>
                  </a:lnTo>
                  <a:lnTo>
                    <a:pt x="0" y="105"/>
                  </a:lnTo>
                  <a:lnTo>
                    <a:pt x="2" y="113"/>
                  </a:lnTo>
                  <a:lnTo>
                    <a:pt x="7" y="118"/>
                  </a:lnTo>
                  <a:lnTo>
                    <a:pt x="15" y="124"/>
                  </a:lnTo>
                  <a:lnTo>
                    <a:pt x="23" y="132"/>
                  </a:lnTo>
                  <a:lnTo>
                    <a:pt x="33" y="139"/>
                  </a:lnTo>
                  <a:lnTo>
                    <a:pt x="41" y="144"/>
                  </a:lnTo>
                  <a:lnTo>
                    <a:pt x="51" y="150"/>
                  </a:lnTo>
                  <a:lnTo>
                    <a:pt x="61" y="156"/>
                  </a:lnTo>
                  <a:lnTo>
                    <a:pt x="71" y="161"/>
                  </a:lnTo>
                  <a:lnTo>
                    <a:pt x="82" y="166"/>
                  </a:lnTo>
                  <a:lnTo>
                    <a:pt x="118" y="181"/>
                  </a:lnTo>
                  <a:lnTo>
                    <a:pt x="152" y="189"/>
                  </a:lnTo>
                  <a:lnTo>
                    <a:pt x="183" y="194"/>
                  </a:lnTo>
                  <a:lnTo>
                    <a:pt x="213" y="195"/>
                  </a:lnTo>
                  <a:lnTo>
                    <a:pt x="240" y="194"/>
                  </a:lnTo>
                  <a:lnTo>
                    <a:pt x="265" y="189"/>
                  </a:lnTo>
                  <a:lnTo>
                    <a:pt x="286" y="182"/>
                  </a:lnTo>
                  <a:lnTo>
                    <a:pt x="306" y="174"/>
                  </a:lnTo>
                  <a:lnTo>
                    <a:pt x="329" y="163"/>
                  </a:lnTo>
                  <a:lnTo>
                    <a:pt x="350" y="148"/>
                  </a:lnTo>
                  <a:lnTo>
                    <a:pt x="371" y="131"/>
                  </a:lnTo>
                  <a:lnTo>
                    <a:pt x="389" y="113"/>
                  </a:lnTo>
                  <a:lnTo>
                    <a:pt x="405" y="92"/>
                  </a:lnTo>
                  <a:lnTo>
                    <a:pt x="418" y="71"/>
                  </a:lnTo>
                  <a:lnTo>
                    <a:pt x="430" y="47"/>
                  </a:lnTo>
                  <a:lnTo>
                    <a:pt x="440" y="22"/>
                  </a:lnTo>
                  <a:lnTo>
                    <a:pt x="441" y="16"/>
                  </a:lnTo>
                  <a:lnTo>
                    <a:pt x="440" y="9"/>
                  </a:lnTo>
                  <a:lnTo>
                    <a:pt x="435" y="5"/>
                  </a:lnTo>
                  <a:lnTo>
                    <a:pt x="430" y="1"/>
                  </a:lnTo>
                  <a:lnTo>
                    <a:pt x="423" y="0"/>
                  </a:lnTo>
                  <a:lnTo>
                    <a:pt x="417" y="1"/>
                  </a:lnTo>
                  <a:lnTo>
                    <a:pt x="412" y="6"/>
                  </a:lnTo>
                  <a:lnTo>
                    <a:pt x="409"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5" name="Freeform 29"/>
            <p:cNvSpPr>
              <a:spLocks noChangeAspect="1"/>
            </p:cNvSpPr>
            <p:nvPr/>
          </p:nvSpPr>
          <p:spPr bwMode="auto">
            <a:xfrm>
              <a:off x="5076" y="341"/>
              <a:ext cx="128" cy="124"/>
            </a:xfrm>
            <a:custGeom>
              <a:avLst/>
              <a:gdLst>
                <a:gd name="T0" fmla="*/ 36 w 291"/>
                <a:gd name="T1" fmla="*/ 66 h 281"/>
                <a:gd name="T2" fmla="*/ 21 w 291"/>
                <a:gd name="T3" fmla="*/ 89 h 281"/>
                <a:gd name="T4" fmla="*/ 11 w 291"/>
                <a:gd name="T5" fmla="*/ 111 h 281"/>
                <a:gd name="T6" fmla="*/ 3 w 291"/>
                <a:gd name="T7" fmla="*/ 137 h 281"/>
                <a:gd name="T8" fmla="*/ 0 w 291"/>
                <a:gd name="T9" fmla="*/ 163 h 281"/>
                <a:gd name="T10" fmla="*/ 0 w 291"/>
                <a:gd name="T11" fmla="*/ 189 h 281"/>
                <a:gd name="T12" fmla="*/ 7 w 291"/>
                <a:gd name="T13" fmla="*/ 212 h 281"/>
                <a:gd name="T14" fmla="*/ 20 w 291"/>
                <a:gd name="T15" fmla="*/ 234 h 281"/>
                <a:gd name="T16" fmla="*/ 38 w 291"/>
                <a:gd name="T17" fmla="*/ 254 h 281"/>
                <a:gd name="T18" fmla="*/ 57 w 291"/>
                <a:gd name="T19" fmla="*/ 267 h 281"/>
                <a:gd name="T20" fmla="*/ 78 w 291"/>
                <a:gd name="T21" fmla="*/ 275 h 281"/>
                <a:gd name="T22" fmla="*/ 100 w 291"/>
                <a:gd name="T23" fmla="*/ 279 h 281"/>
                <a:gd name="T24" fmla="*/ 124 w 291"/>
                <a:gd name="T25" fmla="*/ 281 h 281"/>
                <a:gd name="T26" fmla="*/ 147 w 291"/>
                <a:gd name="T27" fmla="*/ 279 h 281"/>
                <a:gd name="T28" fmla="*/ 170 w 291"/>
                <a:gd name="T29" fmla="*/ 275 h 281"/>
                <a:gd name="T30" fmla="*/ 193 w 291"/>
                <a:gd name="T31" fmla="*/ 267 h 281"/>
                <a:gd name="T32" fmla="*/ 212 w 291"/>
                <a:gd name="T33" fmla="*/ 257 h 281"/>
                <a:gd name="T34" fmla="*/ 237 w 291"/>
                <a:gd name="T35" fmla="*/ 237 h 281"/>
                <a:gd name="T36" fmla="*/ 258 w 291"/>
                <a:gd name="T37" fmla="*/ 213 h 281"/>
                <a:gd name="T38" fmla="*/ 274 w 291"/>
                <a:gd name="T39" fmla="*/ 184 h 281"/>
                <a:gd name="T40" fmla="*/ 286 w 291"/>
                <a:gd name="T41" fmla="*/ 152 h 281"/>
                <a:gd name="T42" fmla="*/ 291 w 291"/>
                <a:gd name="T43" fmla="*/ 118 h 281"/>
                <a:gd name="T44" fmla="*/ 289 w 291"/>
                <a:gd name="T45" fmla="*/ 85 h 281"/>
                <a:gd name="T46" fmla="*/ 279 w 291"/>
                <a:gd name="T47" fmla="*/ 56 h 281"/>
                <a:gd name="T48" fmla="*/ 260 w 291"/>
                <a:gd name="T49" fmla="*/ 31 h 281"/>
                <a:gd name="T50" fmla="*/ 234 w 291"/>
                <a:gd name="T51" fmla="*/ 13 h 281"/>
                <a:gd name="T52" fmla="*/ 206 w 291"/>
                <a:gd name="T53" fmla="*/ 3 h 281"/>
                <a:gd name="T54" fmla="*/ 175 w 291"/>
                <a:gd name="T55" fmla="*/ 0 h 281"/>
                <a:gd name="T56" fmla="*/ 142 w 291"/>
                <a:gd name="T57" fmla="*/ 3 h 281"/>
                <a:gd name="T58" fmla="*/ 111 w 291"/>
                <a:gd name="T59" fmla="*/ 13 h 281"/>
                <a:gd name="T60" fmla="*/ 82 w 291"/>
                <a:gd name="T61" fmla="*/ 26 h 281"/>
                <a:gd name="T62" fmla="*/ 57 w 291"/>
                <a:gd name="T63" fmla="*/ 45 h 281"/>
                <a:gd name="T64" fmla="*/ 36 w 291"/>
                <a:gd name="T65"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81">
                  <a:moveTo>
                    <a:pt x="36" y="66"/>
                  </a:moveTo>
                  <a:lnTo>
                    <a:pt x="21" y="89"/>
                  </a:lnTo>
                  <a:lnTo>
                    <a:pt x="11" y="111"/>
                  </a:lnTo>
                  <a:lnTo>
                    <a:pt x="3" y="137"/>
                  </a:lnTo>
                  <a:lnTo>
                    <a:pt x="0" y="163"/>
                  </a:lnTo>
                  <a:lnTo>
                    <a:pt x="0" y="189"/>
                  </a:lnTo>
                  <a:lnTo>
                    <a:pt x="7" y="212"/>
                  </a:lnTo>
                  <a:lnTo>
                    <a:pt x="20" y="234"/>
                  </a:lnTo>
                  <a:lnTo>
                    <a:pt x="38" y="254"/>
                  </a:lnTo>
                  <a:lnTo>
                    <a:pt x="57" y="267"/>
                  </a:lnTo>
                  <a:lnTo>
                    <a:pt x="78" y="275"/>
                  </a:lnTo>
                  <a:lnTo>
                    <a:pt x="100" y="279"/>
                  </a:lnTo>
                  <a:lnTo>
                    <a:pt x="124" y="281"/>
                  </a:lnTo>
                  <a:lnTo>
                    <a:pt x="147" y="279"/>
                  </a:lnTo>
                  <a:lnTo>
                    <a:pt x="170" y="275"/>
                  </a:lnTo>
                  <a:lnTo>
                    <a:pt x="193" y="267"/>
                  </a:lnTo>
                  <a:lnTo>
                    <a:pt x="212" y="257"/>
                  </a:lnTo>
                  <a:lnTo>
                    <a:pt x="237" y="237"/>
                  </a:lnTo>
                  <a:lnTo>
                    <a:pt x="258" y="213"/>
                  </a:lnTo>
                  <a:lnTo>
                    <a:pt x="274" y="184"/>
                  </a:lnTo>
                  <a:lnTo>
                    <a:pt x="286" y="152"/>
                  </a:lnTo>
                  <a:lnTo>
                    <a:pt x="291" y="118"/>
                  </a:lnTo>
                  <a:lnTo>
                    <a:pt x="289" y="85"/>
                  </a:lnTo>
                  <a:lnTo>
                    <a:pt x="279" y="56"/>
                  </a:lnTo>
                  <a:lnTo>
                    <a:pt x="260" y="31"/>
                  </a:lnTo>
                  <a:lnTo>
                    <a:pt x="234" y="13"/>
                  </a:lnTo>
                  <a:lnTo>
                    <a:pt x="206" y="3"/>
                  </a:lnTo>
                  <a:lnTo>
                    <a:pt x="175" y="0"/>
                  </a:lnTo>
                  <a:lnTo>
                    <a:pt x="142" y="3"/>
                  </a:lnTo>
                  <a:lnTo>
                    <a:pt x="111" y="13"/>
                  </a:lnTo>
                  <a:lnTo>
                    <a:pt x="82" y="26"/>
                  </a:lnTo>
                  <a:lnTo>
                    <a:pt x="57" y="45"/>
                  </a:lnTo>
                  <a:lnTo>
                    <a:pt x="36"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6" name="Freeform 30"/>
            <p:cNvSpPr>
              <a:spLocks noChangeAspect="1" noEditPoints="1"/>
            </p:cNvSpPr>
            <p:nvPr/>
          </p:nvSpPr>
          <p:spPr bwMode="auto">
            <a:xfrm>
              <a:off x="5103" y="368"/>
              <a:ext cx="61" cy="63"/>
            </a:xfrm>
            <a:custGeom>
              <a:avLst/>
              <a:gdLst>
                <a:gd name="T0" fmla="*/ 20 w 138"/>
                <a:gd name="T1" fmla="*/ 30 h 141"/>
                <a:gd name="T2" fmla="*/ 12 w 138"/>
                <a:gd name="T3" fmla="*/ 41 h 141"/>
                <a:gd name="T4" fmla="*/ 5 w 138"/>
                <a:gd name="T5" fmla="*/ 52 h 141"/>
                <a:gd name="T6" fmla="*/ 2 w 138"/>
                <a:gd name="T7" fmla="*/ 65 h 141"/>
                <a:gd name="T8" fmla="*/ 0 w 138"/>
                <a:gd name="T9" fmla="*/ 78 h 141"/>
                <a:gd name="T10" fmla="*/ 2 w 138"/>
                <a:gd name="T11" fmla="*/ 91 h 141"/>
                <a:gd name="T12" fmla="*/ 5 w 138"/>
                <a:gd name="T13" fmla="*/ 104 h 141"/>
                <a:gd name="T14" fmla="*/ 14 w 138"/>
                <a:gd name="T15" fmla="*/ 115 h 141"/>
                <a:gd name="T16" fmla="*/ 23 w 138"/>
                <a:gd name="T17" fmla="*/ 125 h 141"/>
                <a:gd name="T18" fmla="*/ 30 w 138"/>
                <a:gd name="T19" fmla="*/ 130 h 141"/>
                <a:gd name="T20" fmla="*/ 38 w 138"/>
                <a:gd name="T21" fmla="*/ 135 h 141"/>
                <a:gd name="T22" fmla="*/ 45 w 138"/>
                <a:gd name="T23" fmla="*/ 138 h 141"/>
                <a:gd name="T24" fmla="*/ 53 w 138"/>
                <a:gd name="T25" fmla="*/ 140 h 141"/>
                <a:gd name="T26" fmla="*/ 59 w 138"/>
                <a:gd name="T27" fmla="*/ 141 h 141"/>
                <a:gd name="T28" fmla="*/ 67 w 138"/>
                <a:gd name="T29" fmla="*/ 140 h 141"/>
                <a:gd name="T30" fmla="*/ 76 w 138"/>
                <a:gd name="T31" fmla="*/ 140 h 141"/>
                <a:gd name="T32" fmla="*/ 84 w 138"/>
                <a:gd name="T33" fmla="*/ 136 h 141"/>
                <a:gd name="T34" fmla="*/ 94 w 138"/>
                <a:gd name="T35" fmla="*/ 131 h 141"/>
                <a:gd name="T36" fmla="*/ 102 w 138"/>
                <a:gd name="T37" fmla="*/ 127 h 141"/>
                <a:gd name="T38" fmla="*/ 112 w 138"/>
                <a:gd name="T39" fmla="*/ 118 h 141"/>
                <a:gd name="T40" fmla="*/ 118 w 138"/>
                <a:gd name="T41" fmla="*/ 110 h 141"/>
                <a:gd name="T42" fmla="*/ 125 w 138"/>
                <a:gd name="T43" fmla="*/ 102 h 141"/>
                <a:gd name="T44" fmla="*/ 131 w 138"/>
                <a:gd name="T45" fmla="*/ 93 h 141"/>
                <a:gd name="T46" fmla="*/ 134 w 138"/>
                <a:gd name="T47" fmla="*/ 83 h 141"/>
                <a:gd name="T48" fmla="*/ 138 w 138"/>
                <a:gd name="T49" fmla="*/ 72 h 141"/>
                <a:gd name="T50" fmla="*/ 138 w 138"/>
                <a:gd name="T51" fmla="*/ 55 h 141"/>
                <a:gd name="T52" fmla="*/ 134 w 138"/>
                <a:gd name="T53" fmla="*/ 41 h 141"/>
                <a:gd name="T54" fmla="*/ 126 w 138"/>
                <a:gd name="T55" fmla="*/ 26 h 141"/>
                <a:gd name="T56" fmla="*/ 115 w 138"/>
                <a:gd name="T57" fmla="*/ 15 h 141"/>
                <a:gd name="T58" fmla="*/ 102 w 138"/>
                <a:gd name="T59" fmla="*/ 7 h 141"/>
                <a:gd name="T60" fmla="*/ 89 w 138"/>
                <a:gd name="T61" fmla="*/ 2 h 141"/>
                <a:gd name="T62" fmla="*/ 77 w 138"/>
                <a:gd name="T63" fmla="*/ 0 h 141"/>
                <a:gd name="T64" fmla="*/ 64 w 138"/>
                <a:gd name="T65" fmla="*/ 2 h 141"/>
                <a:gd name="T66" fmla="*/ 51 w 138"/>
                <a:gd name="T67" fmla="*/ 5 h 141"/>
                <a:gd name="T68" fmla="*/ 40 w 138"/>
                <a:gd name="T69" fmla="*/ 12 h 141"/>
                <a:gd name="T70" fmla="*/ 30 w 138"/>
                <a:gd name="T71" fmla="*/ 20 h 141"/>
                <a:gd name="T72" fmla="*/ 20 w 138"/>
                <a:gd name="T73" fmla="*/ 30 h 141"/>
                <a:gd name="T74" fmla="*/ 45 w 138"/>
                <a:gd name="T75" fmla="*/ 99 h 141"/>
                <a:gd name="T76" fmla="*/ 45 w 138"/>
                <a:gd name="T77" fmla="*/ 99 h 141"/>
                <a:gd name="T78" fmla="*/ 35 w 138"/>
                <a:gd name="T79" fmla="*/ 86 h 141"/>
                <a:gd name="T80" fmla="*/ 35 w 138"/>
                <a:gd name="T81" fmla="*/ 72 h 141"/>
                <a:gd name="T82" fmla="*/ 40 w 138"/>
                <a:gd name="T83" fmla="*/ 60 h 141"/>
                <a:gd name="T84" fmla="*/ 46 w 138"/>
                <a:gd name="T85" fmla="*/ 51 h 141"/>
                <a:gd name="T86" fmla="*/ 51 w 138"/>
                <a:gd name="T87" fmla="*/ 46 h 141"/>
                <a:gd name="T88" fmla="*/ 63 w 138"/>
                <a:gd name="T89" fmla="*/ 38 h 141"/>
                <a:gd name="T90" fmla="*/ 77 w 138"/>
                <a:gd name="T91" fmla="*/ 34 h 141"/>
                <a:gd name="T92" fmla="*/ 94 w 138"/>
                <a:gd name="T93" fmla="*/ 41 h 141"/>
                <a:gd name="T94" fmla="*/ 98 w 138"/>
                <a:gd name="T95" fmla="*/ 46 h 141"/>
                <a:gd name="T96" fmla="*/ 102 w 138"/>
                <a:gd name="T97" fmla="*/ 52 h 141"/>
                <a:gd name="T98" fmla="*/ 103 w 138"/>
                <a:gd name="T99" fmla="*/ 60 h 141"/>
                <a:gd name="T100" fmla="*/ 103 w 138"/>
                <a:gd name="T101" fmla="*/ 68 h 141"/>
                <a:gd name="T102" fmla="*/ 98 w 138"/>
                <a:gd name="T103" fmla="*/ 80 h 141"/>
                <a:gd name="T104" fmla="*/ 92 w 138"/>
                <a:gd name="T105" fmla="*/ 89 h 141"/>
                <a:gd name="T106" fmla="*/ 82 w 138"/>
                <a:gd name="T107" fmla="*/ 99 h 141"/>
                <a:gd name="T108" fmla="*/ 72 w 138"/>
                <a:gd name="T109" fmla="*/ 106 h 141"/>
                <a:gd name="T110" fmla="*/ 66 w 138"/>
                <a:gd name="T111" fmla="*/ 107 h 141"/>
                <a:gd name="T112" fmla="*/ 58 w 138"/>
                <a:gd name="T113" fmla="*/ 107 h 141"/>
                <a:gd name="T114" fmla="*/ 51 w 138"/>
                <a:gd name="T115" fmla="*/ 104 h 141"/>
                <a:gd name="T116" fmla="*/ 45 w 138"/>
                <a:gd name="T117" fmla="*/ 99 h 141"/>
                <a:gd name="T118" fmla="*/ 23 w 138"/>
                <a:gd name="T119" fmla="*/ 125 h 141"/>
                <a:gd name="T120" fmla="*/ 23 w 138"/>
                <a:gd name="T121" fmla="*/ 125 h 141"/>
                <a:gd name="T122" fmla="*/ 23 w 138"/>
                <a:gd name="T123"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1">
                  <a:moveTo>
                    <a:pt x="20" y="30"/>
                  </a:moveTo>
                  <a:lnTo>
                    <a:pt x="12" y="41"/>
                  </a:lnTo>
                  <a:lnTo>
                    <a:pt x="5" y="52"/>
                  </a:lnTo>
                  <a:lnTo>
                    <a:pt x="2" y="65"/>
                  </a:lnTo>
                  <a:lnTo>
                    <a:pt x="0" y="78"/>
                  </a:lnTo>
                  <a:lnTo>
                    <a:pt x="2" y="91"/>
                  </a:lnTo>
                  <a:lnTo>
                    <a:pt x="5" y="104"/>
                  </a:lnTo>
                  <a:lnTo>
                    <a:pt x="14" y="115"/>
                  </a:lnTo>
                  <a:lnTo>
                    <a:pt x="23" y="125"/>
                  </a:lnTo>
                  <a:lnTo>
                    <a:pt x="30" y="130"/>
                  </a:lnTo>
                  <a:lnTo>
                    <a:pt x="38" y="135"/>
                  </a:lnTo>
                  <a:lnTo>
                    <a:pt x="45" y="138"/>
                  </a:lnTo>
                  <a:lnTo>
                    <a:pt x="53" y="140"/>
                  </a:lnTo>
                  <a:lnTo>
                    <a:pt x="59" y="141"/>
                  </a:lnTo>
                  <a:lnTo>
                    <a:pt x="67" y="140"/>
                  </a:lnTo>
                  <a:lnTo>
                    <a:pt x="76" y="140"/>
                  </a:lnTo>
                  <a:lnTo>
                    <a:pt x="84" y="136"/>
                  </a:lnTo>
                  <a:lnTo>
                    <a:pt x="94" y="131"/>
                  </a:lnTo>
                  <a:lnTo>
                    <a:pt x="102" y="127"/>
                  </a:lnTo>
                  <a:lnTo>
                    <a:pt x="112" y="118"/>
                  </a:lnTo>
                  <a:lnTo>
                    <a:pt x="118" y="110"/>
                  </a:lnTo>
                  <a:lnTo>
                    <a:pt x="125" y="102"/>
                  </a:lnTo>
                  <a:lnTo>
                    <a:pt x="131" y="93"/>
                  </a:lnTo>
                  <a:lnTo>
                    <a:pt x="134" y="83"/>
                  </a:lnTo>
                  <a:lnTo>
                    <a:pt x="138" y="72"/>
                  </a:lnTo>
                  <a:lnTo>
                    <a:pt x="138" y="55"/>
                  </a:lnTo>
                  <a:lnTo>
                    <a:pt x="134" y="41"/>
                  </a:lnTo>
                  <a:lnTo>
                    <a:pt x="126" y="26"/>
                  </a:lnTo>
                  <a:lnTo>
                    <a:pt x="115" y="15"/>
                  </a:lnTo>
                  <a:lnTo>
                    <a:pt x="102" y="7"/>
                  </a:lnTo>
                  <a:lnTo>
                    <a:pt x="89" y="2"/>
                  </a:lnTo>
                  <a:lnTo>
                    <a:pt x="77" y="0"/>
                  </a:lnTo>
                  <a:lnTo>
                    <a:pt x="64" y="2"/>
                  </a:lnTo>
                  <a:lnTo>
                    <a:pt x="51" y="5"/>
                  </a:lnTo>
                  <a:lnTo>
                    <a:pt x="40" y="12"/>
                  </a:lnTo>
                  <a:lnTo>
                    <a:pt x="30" y="20"/>
                  </a:lnTo>
                  <a:lnTo>
                    <a:pt x="20" y="30"/>
                  </a:lnTo>
                  <a:close/>
                  <a:moveTo>
                    <a:pt x="45" y="99"/>
                  </a:moveTo>
                  <a:lnTo>
                    <a:pt x="45" y="99"/>
                  </a:lnTo>
                  <a:lnTo>
                    <a:pt x="35" y="86"/>
                  </a:lnTo>
                  <a:lnTo>
                    <a:pt x="35" y="72"/>
                  </a:lnTo>
                  <a:lnTo>
                    <a:pt x="40" y="60"/>
                  </a:lnTo>
                  <a:lnTo>
                    <a:pt x="46" y="51"/>
                  </a:lnTo>
                  <a:lnTo>
                    <a:pt x="51" y="46"/>
                  </a:lnTo>
                  <a:lnTo>
                    <a:pt x="63" y="38"/>
                  </a:lnTo>
                  <a:lnTo>
                    <a:pt x="77" y="34"/>
                  </a:lnTo>
                  <a:lnTo>
                    <a:pt x="94" y="41"/>
                  </a:lnTo>
                  <a:lnTo>
                    <a:pt x="98" y="46"/>
                  </a:lnTo>
                  <a:lnTo>
                    <a:pt x="102" y="52"/>
                  </a:lnTo>
                  <a:lnTo>
                    <a:pt x="103" y="60"/>
                  </a:lnTo>
                  <a:lnTo>
                    <a:pt x="103" y="68"/>
                  </a:lnTo>
                  <a:lnTo>
                    <a:pt x="98" y="80"/>
                  </a:lnTo>
                  <a:lnTo>
                    <a:pt x="92" y="89"/>
                  </a:lnTo>
                  <a:lnTo>
                    <a:pt x="82" y="99"/>
                  </a:lnTo>
                  <a:lnTo>
                    <a:pt x="72" y="106"/>
                  </a:lnTo>
                  <a:lnTo>
                    <a:pt x="66" y="107"/>
                  </a:lnTo>
                  <a:lnTo>
                    <a:pt x="58" y="107"/>
                  </a:lnTo>
                  <a:lnTo>
                    <a:pt x="51" y="104"/>
                  </a:lnTo>
                  <a:lnTo>
                    <a:pt x="45" y="99"/>
                  </a:lnTo>
                  <a:close/>
                  <a:moveTo>
                    <a:pt x="23" y="125"/>
                  </a:moveTo>
                  <a:lnTo>
                    <a:pt x="23" y="125"/>
                  </a:lnTo>
                  <a:lnTo>
                    <a:pt x="23" y="1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pic>
        <p:nvPicPr>
          <p:cNvPr id="4128" name="Picture 32" descr="unnsymbfarge300dpi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513" y="6340475"/>
            <a:ext cx="719137" cy="4349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hdr="0" dt="0"/>
  <p:txStyles>
    <p:titleStyle>
      <a:lvl1pPr algn="l" rtl="0" fontAlgn="base">
        <a:spcBef>
          <a:spcPct val="0"/>
        </a:spcBef>
        <a:spcAft>
          <a:spcPct val="0"/>
        </a:spcAft>
        <a:defRPr sz="4400" kern="1200">
          <a:solidFill>
            <a:schemeClr val="accent2"/>
          </a:solidFill>
          <a:latin typeface="+mj-lt"/>
          <a:ea typeface="+mj-ea"/>
          <a:cs typeface="+mj-cs"/>
        </a:defRPr>
      </a:lvl1pPr>
      <a:lvl2pPr algn="l" rtl="0" fontAlgn="base">
        <a:spcBef>
          <a:spcPct val="0"/>
        </a:spcBef>
        <a:spcAft>
          <a:spcPct val="0"/>
        </a:spcAft>
        <a:defRPr sz="4400">
          <a:solidFill>
            <a:schemeClr val="accent2"/>
          </a:solidFill>
          <a:latin typeface="Comic Sans MS" panose="030F0702030302020204" pitchFamily="66" charset="0"/>
        </a:defRPr>
      </a:lvl2pPr>
      <a:lvl3pPr algn="l" rtl="0" fontAlgn="base">
        <a:spcBef>
          <a:spcPct val="0"/>
        </a:spcBef>
        <a:spcAft>
          <a:spcPct val="0"/>
        </a:spcAft>
        <a:defRPr sz="4400">
          <a:solidFill>
            <a:schemeClr val="accent2"/>
          </a:solidFill>
          <a:latin typeface="Comic Sans MS" panose="030F0702030302020204" pitchFamily="66" charset="0"/>
        </a:defRPr>
      </a:lvl3pPr>
      <a:lvl4pPr algn="l" rtl="0" fontAlgn="base">
        <a:spcBef>
          <a:spcPct val="0"/>
        </a:spcBef>
        <a:spcAft>
          <a:spcPct val="0"/>
        </a:spcAft>
        <a:defRPr sz="4400">
          <a:solidFill>
            <a:schemeClr val="accent2"/>
          </a:solidFill>
          <a:latin typeface="Comic Sans MS" panose="030F0702030302020204" pitchFamily="66" charset="0"/>
        </a:defRPr>
      </a:lvl4pPr>
      <a:lvl5pPr algn="l" rtl="0" fontAlgn="base">
        <a:spcBef>
          <a:spcPct val="0"/>
        </a:spcBef>
        <a:spcAft>
          <a:spcPct val="0"/>
        </a:spcAft>
        <a:defRPr sz="4400">
          <a:solidFill>
            <a:schemeClr val="accent2"/>
          </a:solidFill>
          <a:latin typeface="Comic Sans MS" panose="030F0702030302020204" pitchFamily="66" charset="0"/>
        </a:defRPr>
      </a:lvl5pPr>
      <a:lvl6pPr marL="457200" algn="l" rtl="0" fontAlgn="base">
        <a:spcBef>
          <a:spcPct val="0"/>
        </a:spcBef>
        <a:spcAft>
          <a:spcPct val="0"/>
        </a:spcAft>
        <a:defRPr sz="4400">
          <a:solidFill>
            <a:schemeClr val="accent2"/>
          </a:solidFill>
          <a:latin typeface="Comic Sans MS" panose="030F0702030302020204" pitchFamily="66" charset="0"/>
        </a:defRPr>
      </a:lvl6pPr>
      <a:lvl7pPr marL="914400" algn="l" rtl="0" fontAlgn="base">
        <a:spcBef>
          <a:spcPct val="0"/>
        </a:spcBef>
        <a:spcAft>
          <a:spcPct val="0"/>
        </a:spcAft>
        <a:defRPr sz="4400">
          <a:solidFill>
            <a:schemeClr val="accent2"/>
          </a:solidFill>
          <a:latin typeface="Comic Sans MS" panose="030F0702030302020204" pitchFamily="66" charset="0"/>
        </a:defRPr>
      </a:lvl7pPr>
      <a:lvl8pPr marL="1371600" algn="l" rtl="0" fontAlgn="base">
        <a:spcBef>
          <a:spcPct val="0"/>
        </a:spcBef>
        <a:spcAft>
          <a:spcPct val="0"/>
        </a:spcAft>
        <a:defRPr sz="4400">
          <a:solidFill>
            <a:schemeClr val="accent2"/>
          </a:solidFill>
          <a:latin typeface="Comic Sans MS" panose="030F0702030302020204" pitchFamily="66" charset="0"/>
        </a:defRPr>
      </a:lvl8pPr>
      <a:lvl9pPr marL="1828800" algn="l" rtl="0" fontAlgn="base">
        <a:spcBef>
          <a:spcPct val="0"/>
        </a:spcBef>
        <a:spcAft>
          <a:spcPct val="0"/>
        </a:spcAft>
        <a:defRPr sz="4400">
          <a:solidFill>
            <a:schemeClr val="accent2"/>
          </a:solidFill>
          <a:latin typeface="Comic Sans MS" panose="030F0702030302020204" pitchFamily="66" charset="0"/>
        </a:defRPr>
      </a:lvl9pPr>
    </p:titleStyle>
    <p:bodyStyle>
      <a:lvl1pPr marL="342900" indent="-342900" algn="l" rtl="0" fontAlgn="base">
        <a:spcBef>
          <a:spcPct val="20000"/>
        </a:spcBef>
        <a:spcAft>
          <a:spcPct val="0"/>
        </a:spcAft>
        <a:buChar char="•"/>
        <a:defRPr sz="32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400" kern="1200">
          <a:solidFill>
            <a:schemeClr val="accent2"/>
          </a:solidFill>
          <a:latin typeface="+mn-lt"/>
          <a:ea typeface="+mn-ea"/>
          <a:cs typeface="+mn-cs"/>
        </a:defRPr>
      </a:lvl3pPr>
      <a:lvl4pPr marL="1600200" indent="-228600" algn="l" rtl="0" fontAlgn="base">
        <a:spcBef>
          <a:spcPct val="20000"/>
        </a:spcBef>
        <a:spcAft>
          <a:spcPct val="0"/>
        </a:spcAft>
        <a:buChar char="–"/>
        <a:defRPr sz="2000" kern="1200">
          <a:solidFill>
            <a:schemeClr val="accent2"/>
          </a:solidFill>
          <a:latin typeface="+mn-lt"/>
          <a:ea typeface="+mn-ea"/>
          <a:cs typeface="+mn-cs"/>
        </a:defRPr>
      </a:lvl4pPr>
      <a:lvl5pPr marL="2057400" indent="-228600" algn="l" rtl="0" fontAlgn="base">
        <a:spcBef>
          <a:spcPct val="20000"/>
        </a:spcBef>
        <a:spcAft>
          <a:spcPct val="0"/>
        </a:spcAft>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3127375" y="685800"/>
            <a:ext cx="5832475" cy="1470025"/>
          </a:xfrm>
        </p:spPr>
        <p:txBody>
          <a:bodyPr/>
          <a:lstStyle/>
          <a:p>
            <a:r>
              <a:rPr lang="nb-NO" altLang="nb-NO" sz="4000"/>
              <a:t>Avgasser fra </a:t>
            </a:r>
            <a:br>
              <a:rPr lang="nb-NO" altLang="nb-NO" sz="4000"/>
            </a:br>
            <a:r>
              <a:rPr lang="nb-NO" altLang="nb-NO" sz="4000"/>
              <a:t>propan-/dieseltrucker</a:t>
            </a:r>
          </a:p>
        </p:txBody>
      </p:sp>
      <p:sp>
        <p:nvSpPr>
          <p:cNvPr id="53251" name="Rectangle 3"/>
          <p:cNvSpPr>
            <a:spLocks noGrp="1" noChangeArrowheads="1"/>
          </p:cNvSpPr>
          <p:nvPr>
            <p:ph type="subTitle" idx="1"/>
          </p:nvPr>
        </p:nvSpPr>
        <p:spPr>
          <a:xfrm>
            <a:off x="3024188" y="2600325"/>
            <a:ext cx="5943600" cy="3519488"/>
          </a:xfrm>
        </p:spPr>
        <p:txBody>
          <a:bodyPr/>
          <a:lstStyle/>
          <a:p>
            <a:pPr marL="361950" indent="-361950">
              <a:buFontTx/>
              <a:buChar char="•"/>
            </a:pPr>
            <a:r>
              <a:rPr lang="nb-NO" altLang="nb-NO"/>
              <a:t>Forurensning</a:t>
            </a:r>
          </a:p>
          <a:p>
            <a:pPr marL="361950" indent="-361950">
              <a:buFontTx/>
              <a:buChar char="•"/>
            </a:pPr>
            <a:r>
              <a:rPr lang="nb-NO" altLang="nb-NO"/>
              <a:t>Er det farlig, er det tillatt?</a:t>
            </a:r>
          </a:p>
          <a:p>
            <a:pPr marL="361950" indent="-361950">
              <a:buFontTx/>
              <a:buChar char="•"/>
            </a:pPr>
            <a:r>
              <a:rPr lang="nb-NO" altLang="nb-NO"/>
              <a:t>Nivåer i fiskeindustrien</a:t>
            </a:r>
          </a:p>
          <a:p>
            <a:pPr marL="361950" indent="-361950">
              <a:buFontTx/>
              <a:buChar char="•"/>
            </a:pPr>
            <a:r>
              <a:rPr lang="nb-NO" altLang="nb-NO"/>
              <a:t>Symptomer blant truckførere</a:t>
            </a:r>
          </a:p>
          <a:p>
            <a:pPr marL="361950" indent="-361950">
              <a:buFontTx/>
              <a:buChar char="•"/>
            </a:pPr>
            <a:r>
              <a:rPr lang="nb-NO" altLang="nb-NO"/>
              <a:t>Hva kan dere gjøre?</a:t>
            </a:r>
            <a:endParaRPr lang="nb-NO" altLang="nb-NO" b="1">
              <a:solidFill>
                <a:schemeClr val="folHlin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bunntekst 5"/>
          <p:cNvSpPr>
            <a:spLocks noGrp="1"/>
          </p:cNvSpPr>
          <p:nvPr>
            <p:ph type="ftr" sz="quarter" idx="10"/>
          </p:nvPr>
        </p:nvSpPr>
        <p:spPr/>
        <p:txBody>
          <a:bodyPr/>
          <a:lstStyle/>
          <a:p>
            <a:r>
              <a:rPr lang="nb-NO" altLang="nb-NO"/>
              <a:t>© 2005 Arbeids- og miljømedisinsk avdeling UNN HF</a:t>
            </a:r>
          </a:p>
        </p:txBody>
      </p:sp>
      <p:sp>
        <p:nvSpPr>
          <p:cNvPr id="15" name="Plassholder for lysbildenummer 6"/>
          <p:cNvSpPr>
            <a:spLocks noGrp="1"/>
          </p:cNvSpPr>
          <p:nvPr>
            <p:ph type="sldNum" sz="quarter" idx="11"/>
          </p:nvPr>
        </p:nvSpPr>
        <p:spPr/>
        <p:txBody>
          <a:bodyPr/>
          <a:lstStyle/>
          <a:p>
            <a:fld id="{CB28515E-8F5D-49B3-889C-6B8D972D3452}" type="slidenum">
              <a:rPr lang="nb-NO" altLang="nb-NO"/>
              <a:pPr/>
              <a:t>10</a:t>
            </a:fld>
            <a:endParaRPr lang="nb-NO" altLang="nb-NO"/>
          </a:p>
        </p:txBody>
      </p:sp>
      <p:sp>
        <p:nvSpPr>
          <p:cNvPr id="26626" name="Rectangle 2"/>
          <p:cNvSpPr>
            <a:spLocks noGrp="1" noChangeArrowheads="1"/>
          </p:cNvSpPr>
          <p:nvPr>
            <p:ph type="title"/>
          </p:nvPr>
        </p:nvSpPr>
        <p:spPr/>
        <p:txBody>
          <a:bodyPr/>
          <a:lstStyle/>
          <a:p>
            <a:r>
              <a:rPr lang="nb-NO" altLang="nb-NO" b="1"/>
              <a:t>Tiltak (3)</a:t>
            </a:r>
          </a:p>
        </p:txBody>
      </p:sp>
      <p:sp>
        <p:nvSpPr>
          <p:cNvPr id="26629" name="Rectangle 5"/>
          <p:cNvSpPr>
            <a:spLocks noGrp="1" noChangeArrowheads="1"/>
          </p:cNvSpPr>
          <p:nvPr>
            <p:ph type="body" sz="half" idx="3"/>
          </p:nvPr>
        </p:nvSpPr>
        <p:spPr>
          <a:xfrm>
            <a:off x="611188" y="1601788"/>
            <a:ext cx="8020050" cy="4567237"/>
          </a:xfrm>
        </p:spPr>
        <p:txBody>
          <a:bodyPr/>
          <a:lstStyle/>
          <a:p>
            <a:r>
              <a:rPr lang="nb-NO" altLang="nb-NO" sz="4000" b="1"/>
              <a:t>Omfang</a:t>
            </a:r>
          </a:p>
          <a:p>
            <a:pPr lvl="1"/>
            <a:r>
              <a:rPr lang="nb-NO" altLang="nb-NO"/>
              <a:t>brukes det mye truck?</a:t>
            </a:r>
          </a:p>
          <a:p>
            <a:pPr lvl="1"/>
            <a:endParaRPr lang="nb-NO" altLang="nb-NO"/>
          </a:p>
          <a:p>
            <a:r>
              <a:rPr lang="nb-NO" altLang="nb-NO" sz="4000" b="1"/>
              <a:t>Bygningsmessige løsninger</a:t>
            </a:r>
            <a:endParaRPr lang="nb-NO" altLang="nb-NO" sz="4000"/>
          </a:p>
          <a:p>
            <a:pPr lvl="1"/>
            <a:r>
              <a:rPr lang="nb-NO" altLang="nb-NO"/>
              <a:t>er lokalet stort nok?</a:t>
            </a:r>
          </a:p>
          <a:p>
            <a:pPr lvl="1"/>
            <a:r>
              <a:rPr lang="nb-NO" altLang="nb-NO"/>
              <a:t>ventilering?</a:t>
            </a:r>
          </a:p>
          <a:p>
            <a:pPr lvl="1"/>
            <a:r>
              <a:rPr lang="nb-NO" altLang="nb-NO"/>
              <a:t>plassering av lager og fryserom?</a:t>
            </a:r>
          </a:p>
          <a:p>
            <a:pPr lvl="1"/>
            <a:r>
              <a:rPr lang="nb-NO" altLang="nb-NO"/>
              <a:t>er ombygging mulig?</a:t>
            </a:r>
          </a:p>
        </p:txBody>
      </p:sp>
      <p:grpSp>
        <p:nvGrpSpPr>
          <p:cNvPr id="26630" name="Group 6"/>
          <p:cNvGrpSpPr>
            <a:grpSpLocks noChangeAspect="1"/>
          </p:cNvGrpSpPr>
          <p:nvPr/>
        </p:nvGrpSpPr>
        <p:grpSpPr bwMode="auto">
          <a:xfrm>
            <a:off x="8064500" y="447675"/>
            <a:ext cx="749300" cy="533400"/>
            <a:chOff x="4967" y="152"/>
            <a:chExt cx="723" cy="515"/>
          </a:xfrm>
        </p:grpSpPr>
        <p:sp>
          <p:nvSpPr>
            <p:cNvPr id="26631" name="AutoShape 7"/>
            <p:cNvSpPr>
              <a:spLocks noChangeAspect="1" noChangeArrowheads="1" noTextEdit="1"/>
            </p:cNvSpPr>
            <p:nvPr/>
          </p:nvSpPr>
          <p:spPr bwMode="auto">
            <a:xfrm>
              <a:off x="4967" y="152"/>
              <a:ext cx="723"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26632" name="Freeform 8"/>
            <p:cNvSpPr>
              <a:spLocks noChangeAspect="1"/>
            </p:cNvSpPr>
            <p:nvPr/>
          </p:nvSpPr>
          <p:spPr bwMode="auto">
            <a:xfrm>
              <a:off x="5233" y="513"/>
              <a:ext cx="235" cy="145"/>
            </a:xfrm>
            <a:custGeom>
              <a:avLst/>
              <a:gdLst>
                <a:gd name="T0" fmla="*/ 531 w 531"/>
                <a:gd name="T1" fmla="*/ 39 h 328"/>
                <a:gd name="T2" fmla="*/ 526 w 531"/>
                <a:gd name="T3" fmla="*/ 115 h 328"/>
                <a:gd name="T4" fmla="*/ 507 w 531"/>
                <a:gd name="T5" fmla="*/ 186 h 328"/>
                <a:gd name="T6" fmla="*/ 464 w 531"/>
                <a:gd name="T7" fmla="*/ 247 h 328"/>
                <a:gd name="T8" fmla="*/ 415 w 531"/>
                <a:gd name="T9" fmla="*/ 284 h 328"/>
                <a:gd name="T10" fmla="*/ 374 w 531"/>
                <a:gd name="T11" fmla="*/ 304 h 328"/>
                <a:gd name="T12" fmla="*/ 330 w 531"/>
                <a:gd name="T13" fmla="*/ 318 h 328"/>
                <a:gd name="T14" fmla="*/ 284 w 531"/>
                <a:gd name="T15" fmla="*/ 326 h 328"/>
                <a:gd name="T16" fmla="*/ 237 w 531"/>
                <a:gd name="T17" fmla="*/ 328 h 328"/>
                <a:gd name="T18" fmla="*/ 191 w 531"/>
                <a:gd name="T19" fmla="*/ 323 h 328"/>
                <a:gd name="T20" fmla="*/ 147 w 531"/>
                <a:gd name="T21" fmla="*/ 312 h 328"/>
                <a:gd name="T22" fmla="*/ 106 w 531"/>
                <a:gd name="T23" fmla="*/ 292 h 328"/>
                <a:gd name="T24" fmla="*/ 70 w 531"/>
                <a:gd name="T25" fmla="*/ 267 h 328"/>
                <a:gd name="T26" fmla="*/ 41 w 531"/>
                <a:gd name="T27" fmla="*/ 234 h 328"/>
                <a:gd name="T28" fmla="*/ 20 w 531"/>
                <a:gd name="T29" fmla="*/ 197 h 328"/>
                <a:gd name="T30" fmla="*/ 5 w 531"/>
                <a:gd name="T31" fmla="*/ 155 h 328"/>
                <a:gd name="T32" fmla="*/ 13 w 531"/>
                <a:gd name="T33" fmla="*/ 132 h 328"/>
                <a:gd name="T34" fmla="*/ 38 w 531"/>
                <a:gd name="T35" fmla="*/ 134 h 328"/>
                <a:gd name="T36" fmla="*/ 62 w 531"/>
                <a:gd name="T37" fmla="*/ 139 h 328"/>
                <a:gd name="T38" fmla="*/ 88 w 531"/>
                <a:gd name="T39" fmla="*/ 142 h 328"/>
                <a:gd name="T40" fmla="*/ 118 w 531"/>
                <a:gd name="T41" fmla="*/ 140 h 328"/>
                <a:gd name="T42" fmla="*/ 149 w 531"/>
                <a:gd name="T43" fmla="*/ 137 h 328"/>
                <a:gd name="T44" fmla="*/ 180 w 531"/>
                <a:gd name="T45" fmla="*/ 131 h 328"/>
                <a:gd name="T46" fmla="*/ 211 w 531"/>
                <a:gd name="T47" fmla="*/ 123 h 328"/>
                <a:gd name="T48" fmla="*/ 252 w 531"/>
                <a:gd name="T49" fmla="*/ 111 h 328"/>
                <a:gd name="T50" fmla="*/ 302 w 531"/>
                <a:gd name="T51" fmla="*/ 95 h 328"/>
                <a:gd name="T52" fmla="*/ 353 w 531"/>
                <a:gd name="T53" fmla="*/ 76 h 328"/>
                <a:gd name="T54" fmla="*/ 402 w 531"/>
                <a:gd name="T55" fmla="*/ 55 h 328"/>
                <a:gd name="T56" fmla="*/ 440 w 531"/>
                <a:gd name="T57" fmla="*/ 40 h 328"/>
                <a:gd name="T58" fmla="*/ 464 w 531"/>
                <a:gd name="T59" fmla="*/ 29 h 328"/>
                <a:gd name="T60" fmla="*/ 489 w 531"/>
                <a:gd name="T61" fmla="*/ 19 h 328"/>
                <a:gd name="T62" fmla="*/ 513 w 531"/>
                <a:gd name="T63" fmla="*/ 8 h 328"/>
                <a:gd name="T64" fmla="*/ 528 w 531"/>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328">
                  <a:moveTo>
                    <a:pt x="528" y="0"/>
                  </a:moveTo>
                  <a:lnTo>
                    <a:pt x="531" y="39"/>
                  </a:lnTo>
                  <a:lnTo>
                    <a:pt x="529" y="77"/>
                  </a:lnTo>
                  <a:lnTo>
                    <a:pt x="526" y="115"/>
                  </a:lnTo>
                  <a:lnTo>
                    <a:pt x="518" y="150"/>
                  </a:lnTo>
                  <a:lnTo>
                    <a:pt x="507" y="186"/>
                  </a:lnTo>
                  <a:lnTo>
                    <a:pt x="489" y="216"/>
                  </a:lnTo>
                  <a:lnTo>
                    <a:pt x="464" y="247"/>
                  </a:lnTo>
                  <a:lnTo>
                    <a:pt x="433" y="273"/>
                  </a:lnTo>
                  <a:lnTo>
                    <a:pt x="415" y="284"/>
                  </a:lnTo>
                  <a:lnTo>
                    <a:pt x="396" y="296"/>
                  </a:lnTo>
                  <a:lnTo>
                    <a:pt x="374" y="304"/>
                  </a:lnTo>
                  <a:lnTo>
                    <a:pt x="353" y="312"/>
                  </a:lnTo>
                  <a:lnTo>
                    <a:pt x="330" y="318"/>
                  </a:lnTo>
                  <a:lnTo>
                    <a:pt x="307" y="323"/>
                  </a:lnTo>
                  <a:lnTo>
                    <a:pt x="284" y="326"/>
                  </a:lnTo>
                  <a:lnTo>
                    <a:pt x="262" y="328"/>
                  </a:lnTo>
                  <a:lnTo>
                    <a:pt x="237" y="328"/>
                  </a:lnTo>
                  <a:lnTo>
                    <a:pt x="214" y="326"/>
                  </a:lnTo>
                  <a:lnTo>
                    <a:pt x="191" y="323"/>
                  </a:lnTo>
                  <a:lnTo>
                    <a:pt x="168" y="318"/>
                  </a:lnTo>
                  <a:lnTo>
                    <a:pt x="147" y="312"/>
                  </a:lnTo>
                  <a:lnTo>
                    <a:pt x="126" y="304"/>
                  </a:lnTo>
                  <a:lnTo>
                    <a:pt x="106" y="292"/>
                  </a:lnTo>
                  <a:lnTo>
                    <a:pt x="88" y="281"/>
                  </a:lnTo>
                  <a:lnTo>
                    <a:pt x="70" y="267"/>
                  </a:lnTo>
                  <a:lnTo>
                    <a:pt x="54" y="250"/>
                  </a:lnTo>
                  <a:lnTo>
                    <a:pt x="41" y="234"/>
                  </a:lnTo>
                  <a:lnTo>
                    <a:pt x="30" y="216"/>
                  </a:lnTo>
                  <a:lnTo>
                    <a:pt x="20" y="197"/>
                  </a:lnTo>
                  <a:lnTo>
                    <a:pt x="12" y="176"/>
                  </a:lnTo>
                  <a:lnTo>
                    <a:pt x="5" y="155"/>
                  </a:lnTo>
                  <a:lnTo>
                    <a:pt x="0" y="132"/>
                  </a:lnTo>
                  <a:lnTo>
                    <a:pt x="13" y="132"/>
                  </a:lnTo>
                  <a:lnTo>
                    <a:pt x="25" y="134"/>
                  </a:lnTo>
                  <a:lnTo>
                    <a:pt x="38" y="134"/>
                  </a:lnTo>
                  <a:lnTo>
                    <a:pt x="51" y="137"/>
                  </a:lnTo>
                  <a:lnTo>
                    <a:pt x="62" y="139"/>
                  </a:lnTo>
                  <a:lnTo>
                    <a:pt x="75" y="140"/>
                  </a:lnTo>
                  <a:lnTo>
                    <a:pt x="88" y="142"/>
                  </a:lnTo>
                  <a:lnTo>
                    <a:pt x="101" y="142"/>
                  </a:lnTo>
                  <a:lnTo>
                    <a:pt x="118" y="140"/>
                  </a:lnTo>
                  <a:lnTo>
                    <a:pt x="133" y="139"/>
                  </a:lnTo>
                  <a:lnTo>
                    <a:pt x="149" y="137"/>
                  </a:lnTo>
                  <a:lnTo>
                    <a:pt x="165" y="134"/>
                  </a:lnTo>
                  <a:lnTo>
                    <a:pt x="180" y="131"/>
                  </a:lnTo>
                  <a:lnTo>
                    <a:pt x="196" y="128"/>
                  </a:lnTo>
                  <a:lnTo>
                    <a:pt x="211" y="123"/>
                  </a:lnTo>
                  <a:lnTo>
                    <a:pt x="226" y="119"/>
                  </a:lnTo>
                  <a:lnTo>
                    <a:pt x="252" y="111"/>
                  </a:lnTo>
                  <a:lnTo>
                    <a:pt x="278" y="103"/>
                  </a:lnTo>
                  <a:lnTo>
                    <a:pt x="302" y="95"/>
                  </a:lnTo>
                  <a:lnTo>
                    <a:pt x="329" y="85"/>
                  </a:lnTo>
                  <a:lnTo>
                    <a:pt x="353" y="76"/>
                  </a:lnTo>
                  <a:lnTo>
                    <a:pt x="378" y="66"/>
                  </a:lnTo>
                  <a:lnTo>
                    <a:pt x="402" y="55"/>
                  </a:lnTo>
                  <a:lnTo>
                    <a:pt x="428" y="45"/>
                  </a:lnTo>
                  <a:lnTo>
                    <a:pt x="440" y="40"/>
                  </a:lnTo>
                  <a:lnTo>
                    <a:pt x="453" y="35"/>
                  </a:lnTo>
                  <a:lnTo>
                    <a:pt x="464" y="29"/>
                  </a:lnTo>
                  <a:lnTo>
                    <a:pt x="477" y="24"/>
                  </a:lnTo>
                  <a:lnTo>
                    <a:pt x="489" y="19"/>
                  </a:lnTo>
                  <a:lnTo>
                    <a:pt x="502" y="13"/>
                  </a:lnTo>
                  <a:lnTo>
                    <a:pt x="513" y="8"/>
                  </a:lnTo>
                  <a:lnTo>
                    <a:pt x="526" y="3"/>
                  </a:lnTo>
                  <a:lnTo>
                    <a:pt x="52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33" name="Freeform 9"/>
            <p:cNvSpPr>
              <a:spLocks noChangeAspect="1"/>
            </p:cNvSpPr>
            <p:nvPr/>
          </p:nvSpPr>
          <p:spPr bwMode="auto">
            <a:xfrm>
              <a:off x="5231" y="164"/>
              <a:ext cx="235" cy="143"/>
            </a:xfrm>
            <a:custGeom>
              <a:avLst/>
              <a:gdLst>
                <a:gd name="T0" fmla="*/ 153 w 532"/>
                <a:gd name="T1" fmla="*/ 12 h 324"/>
                <a:gd name="T2" fmla="*/ 178 w 532"/>
                <a:gd name="T3" fmla="*/ 5 h 324"/>
                <a:gd name="T4" fmla="*/ 202 w 532"/>
                <a:gd name="T5" fmla="*/ 2 h 324"/>
                <a:gd name="T6" fmla="*/ 227 w 532"/>
                <a:gd name="T7" fmla="*/ 0 h 324"/>
                <a:gd name="T8" fmla="*/ 251 w 532"/>
                <a:gd name="T9" fmla="*/ 2 h 324"/>
                <a:gd name="T10" fmla="*/ 276 w 532"/>
                <a:gd name="T11" fmla="*/ 5 h 324"/>
                <a:gd name="T12" fmla="*/ 299 w 532"/>
                <a:gd name="T13" fmla="*/ 10 h 324"/>
                <a:gd name="T14" fmla="*/ 321 w 532"/>
                <a:gd name="T15" fmla="*/ 17 h 324"/>
                <a:gd name="T16" fmla="*/ 344 w 532"/>
                <a:gd name="T17" fmla="*/ 25 h 324"/>
                <a:gd name="T18" fmla="*/ 366 w 532"/>
                <a:gd name="T19" fmla="*/ 36 h 324"/>
                <a:gd name="T20" fmla="*/ 387 w 532"/>
                <a:gd name="T21" fmla="*/ 47 h 324"/>
                <a:gd name="T22" fmla="*/ 408 w 532"/>
                <a:gd name="T23" fmla="*/ 62 h 324"/>
                <a:gd name="T24" fmla="*/ 426 w 532"/>
                <a:gd name="T25" fmla="*/ 76 h 324"/>
                <a:gd name="T26" fmla="*/ 444 w 532"/>
                <a:gd name="T27" fmla="*/ 93 h 324"/>
                <a:gd name="T28" fmla="*/ 462 w 532"/>
                <a:gd name="T29" fmla="*/ 110 h 324"/>
                <a:gd name="T30" fmla="*/ 477 w 532"/>
                <a:gd name="T31" fmla="*/ 130 h 324"/>
                <a:gd name="T32" fmla="*/ 491 w 532"/>
                <a:gd name="T33" fmla="*/ 149 h 324"/>
                <a:gd name="T34" fmla="*/ 516 w 532"/>
                <a:gd name="T35" fmla="*/ 193 h 324"/>
                <a:gd name="T36" fmla="*/ 527 w 532"/>
                <a:gd name="T37" fmla="*/ 233 h 324"/>
                <a:gd name="T38" fmla="*/ 531 w 532"/>
                <a:gd name="T39" fmla="*/ 275 h 324"/>
                <a:gd name="T40" fmla="*/ 532 w 532"/>
                <a:gd name="T41" fmla="*/ 324 h 324"/>
                <a:gd name="T42" fmla="*/ 508 w 532"/>
                <a:gd name="T43" fmla="*/ 304 h 324"/>
                <a:gd name="T44" fmla="*/ 478 w 532"/>
                <a:gd name="T45" fmla="*/ 287 h 324"/>
                <a:gd name="T46" fmla="*/ 446 w 532"/>
                <a:gd name="T47" fmla="*/ 270 h 324"/>
                <a:gd name="T48" fmla="*/ 411 w 532"/>
                <a:gd name="T49" fmla="*/ 258 h 324"/>
                <a:gd name="T50" fmla="*/ 375 w 532"/>
                <a:gd name="T51" fmla="*/ 246 h 324"/>
                <a:gd name="T52" fmla="*/ 339 w 532"/>
                <a:gd name="T53" fmla="*/ 237 h 324"/>
                <a:gd name="T54" fmla="*/ 305 w 532"/>
                <a:gd name="T55" fmla="*/ 230 h 324"/>
                <a:gd name="T56" fmla="*/ 274 w 532"/>
                <a:gd name="T57" fmla="*/ 225 h 324"/>
                <a:gd name="T58" fmla="*/ 251 w 532"/>
                <a:gd name="T59" fmla="*/ 224 h 324"/>
                <a:gd name="T60" fmla="*/ 228 w 532"/>
                <a:gd name="T61" fmla="*/ 222 h 324"/>
                <a:gd name="T62" fmla="*/ 205 w 532"/>
                <a:gd name="T63" fmla="*/ 220 h 324"/>
                <a:gd name="T64" fmla="*/ 184 w 532"/>
                <a:gd name="T65" fmla="*/ 220 h 324"/>
                <a:gd name="T66" fmla="*/ 161 w 532"/>
                <a:gd name="T67" fmla="*/ 220 h 324"/>
                <a:gd name="T68" fmla="*/ 139 w 532"/>
                <a:gd name="T69" fmla="*/ 220 h 324"/>
                <a:gd name="T70" fmla="*/ 116 w 532"/>
                <a:gd name="T71" fmla="*/ 220 h 324"/>
                <a:gd name="T72" fmla="*/ 93 w 532"/>
                <a:gd name="T73" fmla="*/ 220 h 324"/>
                <a:gd name="T74" fmla="*/ 80 w 532"/>
                <a:gd name="T75" fmla="*/ 222 h 324"/>
                <a:gd name="T76" fmla="*/ 65 w 532"/>
                <a:gd name="T77" fmla="*/ 224 h 324"/>
                <a:gd name="T78" fmla="*/ 49 w 532"/>
                <a:gd name="T79" fmla="*/ 225 h 324"/>
                <a:gd name="T80" fmla="*/ 32 w 532"/>
                <a:gd name="T81" fmla="*/ 225 h 324"/>
                <a:gd name="T82" fmla="*/ 18 w 532"/>
                <a:gd name="T83" fmla="*/ 224 h 324"/>
                <a:gd name="T84" fmla="*/ 6 w 532"/>
                <a:gd name="T85" fmla="*/ 220 h 324"/>
                <a:gd name="T86" fmla="*/ 0 w 532"/>
                <a:gd name="T87" fmla="*/ 212 h 324"/>
                <a:gd name="T88" fmla="*/ 0 w 532"/>
                <a:gd name="T89" fmla="*/ 199 h 324"/>
                <a:gd name="T90" fmla="*/ 5 w 532"/>
                <a:gd name="T91" fmla="*/ 186 h 324"/>
                <a:gd name="T92" fmla="*/ 13 w 532"/>
                <a:gd name="T93" fmla="*/ 173 h 324"/>
                <a:gd name="T94" fmla="*/ 23 w 532"/>
                <a:gd name="T95" fmla="*/ 161 h 324"/>
                <a:gd name="T96" fmla="*/ 31 w 532"/>
                <a:gd name="T97" fmla="*/ 149 h 324"/>
                <a:gd name="T98" fmla="*/ 39 w 532"/>
                <a:gd name="T99" fmla="*/ 135 h 324"/>
                <a:gd name="T100" fmla="*/ 45 w 532"/>
                <a:gd name="T101" fmla="*/ 120 h 324"/>
                <a:gd name="T102" fmla="*/ 52 w 532"/>
                <a:gd name="T103" fmla="*/ 106 h 324"/>
                <a:gd name="T104" fmla="*/ 58 w 532"/>
                <a:gd name="T105" fmla="*/ 91 h 324"/>
                <a:gd name="T106" fmla="*/ 67 w 532"/>
                <a:gd name="T107" fmla="*/ 78 h 324"/>
                <a:gd name="T108" fmla="*/ 76 w 532"/>
                <a:gd name="T109" fmla="*/ 65 h 324"/>
                <a:gd name="T110" fmla="*/ 86 w 532"/>
                <a:gd name="T111" fmla="*/ 54 h 324"/>
                <a:gd name="T112" fmla="*/ 98 w 532"/>
                <a:gd name="T113" fmla="*/ 43 h 324"/>
                <a:gd name="T114" fmla="*/ 111 w 532"/>
                <a:gd name="T115" fmla="*/ 33 h 324"/>
                <a:gd name="T116" fmla="*/ 124 w 532"/>
                <a:gd name="T117" fmla="*/ 25 h 324"/>
                <a:gd name="T118" fmla="*/ 139 w 532"/>
                <a:gd name="T119" fmla="*/ 17 h 324"/>
                <a:gd name="T120" fmla="*/ 153 w 532"/>
                <a:gd name="T121"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 h="324">
                  <a:moveTo>
                    <a:pt x="153" y="12"/>
                  </a:moveTo>
                  <a:lnTo>
                    <a:pt x="178" y="5"/>
                  </a:lnTo>
                  <a:lnTo>
                    <a:pt x="202" y="2"/>
                  </a:lnTo>
                  <a:lnTo>
                    <a:pt x="227" y="0"/>
                  </a:lnTo>
                  <a:lnTo>
                    <a:pt x="251" y="2"/>
                  </a:lnTo>
                  <a:lnTo>
                    <a:pt x="276" y="5"/>
                  </a:lnTo>
                  <a:lnTo>
                    <a:pt x="299" y="10"/>
                  </a:lnTo>
                  <a:lnTo>
                    <a:pt x="321" y="17"/>
                  </a:lnTo>
                  <a:lnTo>
                    <a:pt x="344" y="25"/>
                  </a:lnTo>
                  <a:lnTo>
                    <a:pt x="366" y="36"/>
                  </a:lnTo>
                  <a:lnTo>
                    <a:pt x="387" y="47"/>
                  </a:lnTo>
                  <a:lnTo>
                    <a:pt x="408" y="62"/>
                  </a:lnTo>
                  <a:lnTo>
                    <a:pt x="426" y="76"/>
                  </a:lnTo>
                  <a:lnTo>
                    <a:pt x="444" y="93"/>
                  </a:lnTo>
                  <a:lnTo>
                    <a:pt x="462" y="110"/>
                  </a:lnTo>
                  <a:lnTo>
                    <a:pt x="477" y="130"/>
                  </a:lnTo>
                  <a:lnTo>
                    <a:pt x="491" y="149"/>
                  </a:lnTo>
                  <a:lnTo>
                    <a:pt x="516" y="193"/>
                  </a:lnTo>
                  <a:lnTo>
                    <a:pt x="527" y="233"/>
                  </a:lnTo>
                  <a:lnTo>
                    <a:pt x="531" y="275"/>
                  </a:lnTo>
                  <a:lnTo>
                    <a:pt x="532" y="324"/>
                  </a:lnTo>
                  <a:lnTo>
                    <a:pt x="508" y="304"/>
                  </a:lnTo>
                  <a:lnTo>
                    <a:pt x="478" y="287"/>
                  </a:lnTo>
                  <a:lnTo>
                    <a:pt x="446" y="270"/>
                  </a:lnTo>
                  <a:lnTo>
                    <a:pt x="411" y="258"/>
                  </a:lnTo>
                  <a:lnTo>
                    <a:pt x="375" y="246"/>
                  </a:lnTo>
                  <a:lnTo>
                    <a:pt x="339" y="237"/>
                  </a:lnTo>
                  <a:lnTo>
                    <a:pt x="305" y="230"/>
                  </a:lnTo>
                  <a:lnTo>
                    <a:pt x="274" y="225"/>
                  </a:lnTo>
                  <a:lnTo>
                    <a:pt x="251" y="224"/>
                  </a:lnTo>
                  <a:lnTo>
                    <a:pt x="228" y="222"/>
                  </a:lnTo>
                  <a:lnTo>
                    <a:pt x="205" y="220"/>
                  </a:lnTo>
                  <a:lnTo>
                    <a:pt x="184" y="220"/>
                  </a:lnTo>
                  <a:lnTo>
                    <a:pt x="161" y="220"/>
                  </a:lnTo>
                  <a:lnTo>
                    <a:pt x="139" y="220"/>
                  </a:lnTo>
                  <a:lnTo>
                    <a:pt x="116" y="220"/>
                  </a:lnTo>
                  <a:lnTo>
                    <a:pt x="93" y="220"/>
                  </a:lnTo>
                  <a:lnTo>
                    <a:pt x="80" y="222"/>
                  </a:lnTo>
                  <a:lnTo>
                    <a:pt x="65" y="224"/>
                  </a:lnTo>
                  <a:lnTo>
                    <a:pt x="49" y="225"/>
                  </a:lnTo>
                  <a:lnTo>
                    <a:pt x="32" y="225"/>
                  </a:lnTo>
                  <a:lnTo>
                    <a:pt x="18" y="224"/>
                  </a:lnTo>
                  <a:lnTo>
                    <a:pt x="6" y="220"/>
                  </a:lnTo>
                  <a:lnTo>
                    <a:pt x="0" y="212"/>
                  </a:lnTo>
                  <a:lnTo>
                    <a:pt x="0" y="199"/>
                  </a:lnTo>
                  <a:lnTo>
                    <a:pt x="5" y="186"/>
                  </a:lnTo>
                  <a:lnTo>
                    <a:pt x="13" y="173"/>
                  </a:lnTo>
                  <a:lnTo>
                    <a:pt x="23" y="161"/>
                  </a:lnTo>
                  <a:lnTo>
                    <a:pt x="31" y="149"/>
                  </a:lnTo>
                  <a:lnTo>
                    <a:pt x="39" y="135"/>
                  </a:lnTo>
                  <a:lnTo>
                    <a:pt x="45" y="120"/>
                  </a:lnTo>
                  <a:lnTo>
                    <a:pt x="52" y="106"/>
                  </a:lnTo>
                  <a:lnTo>
                    <a:pt x="58" y="91"/>
                  </a:lnTo>
                  <a:lnTo>
                    <a:pt x="67" y="78"/>
                  </a:lnTo>
                  <a:lnTo>
                    <a:pt x="76" y="65"/>
                  </a:lnTo>
                  <a:lnTo>
                    <a:pt x="86" y="54"/>
                  </a:lnTo>
                  <a:lnTo>
                    <a:pt x="98" y="43"/>
                  </a:lnTo>
                  <a:lnTo>
                    <a:pt x="111" y="33"/>
                  </a:lnTo>
                  <a:lnTo>
                    <a:pt x="124" y="25"/>
                  </a:lnTo>
                  <a:lnTo>
                    <a:pt x="139" y="17"/>
                  </a:lnTo>
                  <a:lnTo>
                    <a:pt x="153"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34" name="Freeform 10"/>
            <p:cNvSpPr>
              <a:spLocks noChangeAspect="1"/>
            </p:cNvSpPr>
            <p:nvPr/>
          </p:nvSpPr>
          <p:spPr bwMode="auto">
            <a:xfrm>
              <a:off x="4968" y="236"/>
              <a:ext cx="720" cy="359"/>
            </a:xfrm>
            <a:custGeom>
              <a:avLst/>
              <a:gdLst>
                <a:gd name="T0" fmla="*/ 280 w 1624"/>
                <a:gd name="T1" fmla="*/ 110 h 812"/>
                <a:gd name="T2" fmla="*/ 330 w 1624"/>
                <a:gd name="T3" fmla="*/ 84 h 812"/>
                <a:gd name="T4" fmla="*/ 383 w 1624"/>
                <a:gd name="T5" fmla="*/ 62 h 812"/>
                <a:gd name="T6" fmla="*/ 436 w 1624"/>
                <a:gd name="T7" fmla="*/ 42 h 812"/>
                <a:gd name="T8" fmla="*/ 490 w 1624"/>
                <a:gd name="T9" fmla="*/ 28 h 812"/>
                <a:gd name="T10" fmla="*/ 552 w 1624"/>
                <a:gd name="T11" fmla="*/ 15 h 812"/>
                <a:gd name="T12" fmla="*/ 628 w 1624"/>
                <a:gd name="T13" fmla="*/ 5 h 812"/>
                <a:gd name="T14" fmla="*/ 724 w 1624"/>
                <a:gd name="T15" fmla="*/ 0 h 812"/>
                <a:gd name="T16" fmla="*/ 806 w 1624"/>
                <a:gd name="T17" fmla="*/ 5 h 812"/>
                <a:gd name="T18" fmla="*/ 881 w 1624"/>
                <a:gd name="T19" fmla="*/ 18 h 812"/>
                <a:gd name="T20" fmla="*/ 951 w 1624"/>
                <a:gd name="T21" fmla="*/ 34 h 812"/>
                <a:gd name="T22" fmla="*/ 1020 w 1624"/>
                <a:gd name="T23" fmla="*/ 55 h 812"/>
                <a:gd name="T24" fmla="*/ 1092 w 1624"/>
                <a:gd name="T25" fmla="*/ 83 h 812"/>
                <a:gd name="T26" fmla="*/ 1149 w 1624"/>
                <a:gd name="T27" fmla="*/ 113 h 812"/>
                <a:gd name="T28" fmla="*/ 1199 w 1624"/>
                <a:gd name="T29" fmla="*/ 144 h 812"/>
                <a:gd name="T30" fmla="*/ 1245 w 1624"/>
                <a:gd name="T31" fmla="*/ 178 h 812"/>
                <a:gd name="T32" fmla="*/ 1286 w 1624"/>
                <a:gd name="T33" fmla="*/ 215 h 812"/>
                <a:gd name="T34" fmla="*/ 1333 w 1624"/>
                <a:gd name="T35" fmla="*/ 265 h 812"/>
                <a:gd name="T36" fmla="*/ 1384 w 1624"/>
                <a:gd name="T37" fmla="*/ 317 h 812"/>
                <a:gd name="T38" fmla="*/ 1451 w 1624"/>
                <a:gd name="T39" fmla="*/ 228 h 812"/>
                <a:gd name="T40" fmla="*/ 1528 w 1624"/>
                <a:gd name="T41" fmla="*/ 113 h 812"/>
                <a:gd name="T42" fmla="*/ 1572 w 1624"/>
                <a:gd name="T43" fmla="*/ 71 h 812"/>
                <a:gd name="T44" fmla="*/ 1608 w 1624"/>
                <a:gd name="T45" fmla="*/ 152 h 812"/>
                <a:gd name="T46" fmla="*/ 1624 w 1624"/>
                <a:gd name="T47" fmla="*/ 435 h 812"/>
                <a:gd name="T48" fmla="*/ 1609 w 1624"/>
                <a:gd name="T49" fmla="*/ 568 h 812"/>
                <a:gd name="T50" fmla="*/ 1583 w 1624"/>
                <a:gd name="T51" fmla="*/ 671 h 812"/>
                <a:gd name="T52" fmla="*/ 1552 w 1624"/>
                <a:gd name="T53" fmla="*/ 715 h 812"/>
                <a:gd name="T54" fmla="*/ 1489 w 1624"/>
                <a:gd name="T55" fmla="*/ 639 h 812"/>
                <a:gd name="T56" fmla="*/ 1407 w 1624"/>
                <a:gd name="T57" fmla="*/ 524 h 812"/>
                <a:gd name="T58" fmla="*/ 1348 w 1624"/>
                <a:gd name="T59" fmla="*/ 505 h 812"/>
                <a:gd name="T60" fmla="*/ 1268 w 1624"/>
                <a:gd name="T61" fmla="*/ 589 h 812"/>
                <a:gd name="T62" fmla="*/ 1178 w 1624"/>
                <a:gd name="T63" fmla="*/ 658 h 812"/>
                <a:gd name="T64" fmla="*/ 1103 w 1624"/>
                <a:gd name="T65" fmla="*/ 702 h 812"/>
                <a:gd name="T66" fmla="*/ 1034 w 1624"/>
                <a:gd name="T67" fmla="*/ 731 h 812"/>
                <a:gd name="T68" fmla="*/ 964 w 1624"/>
                <a:gd name="T69" fmla="*/ 755 h 812"/>
                <a:gd name="T70" fmla="*/ 892 w 1624"/>
                <a:gd name="T71" fmla="*/ 776 h 812"/>
                <a:gd name="T72" fmla="*/ 819 w 1624"/>
                <a:gd name="T73" fmla="*/ 792 h 812"/>
                <a:gd name="T74" fmla="*/ 740 w 1624"/>
                <a:gd name="T75" fmla="*/ 805 h 812"/>
                <a:gd name="T76" fmla="*/ 657 w 1624"/>
                <a:gd name="T77" fmla="*/ 812 h 812"/>
                <a:gd name="T78" fmla="*/ 580 w 1624"/>
                <a:gd name="T79" fmla="*/ 808 h 812"/>
                <a:gd name="T80" fmla="*/ 503 w 1624"/>
                <a:gd name="T81" fmla="*/ 796 h 812"/>
                <a:gd name="T82" fmla="*/ 427 w 1624"/>
                <a:gd name="T83" fmla="*/ 776 h 812"/>
                <a:gd name="T84" fmla="*/ 343 w 1624"/>
                <a:gd name="T85" fmla="*/ 752 h 812"/>
                <a:gd name="T86" fmla="*/ 258 w 1624"/>
                <a:gd name="T87" fmla="*/ 716 h 812"/>
                <a:gd name="T88" fmla="*/ 164 w 1624"/>
                <a:gd name="T89" fmla="*/ 663 h 812"/>
                <a:gd name="T90" fmla="*/ 100 w 1624"/>
                <a:gd name="T91" fmla="*/ 613 h 812"/>
                <a:gd name="T92" fmla="*/ 43 w 1624"/>
                <a:gd name="T93" fmla="*/ 532 h 812"/>
                <a:gd name="T94" fmla="*/ 4 w 1624"/>
                <a:gd name="T95" fmla="*/ 458 h 812"/>
                <a:gd name="T96" fmla="*/ 7 w 1624"/>
                <a:gd name="T97" fmla="*/ 424 h 812"/>
                <a:gd name="T98" fmla="*/ 28 w 1624"/>
                <a:gd name="T99" fmla="*/ 369 h 812"/>
                <a:gd name="T100" fmla="*/ 74 w 1624"/>
                <a:gd name="T101" fmla="*/ 290 h 812"/>
                <a:gd name="T102" fmla="*/ 129 w 1624"/>
                <a:gd name="T103" fmla="*/ 226 h 812"/>
                <a:gd name="T104" fmla="*/ 198 w 1624"/>
                <a:gd name="T105" fmla="*/ 16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4" h="812">
                  <a:moveTo>
                    <a:pt x="249" y="131"/>
                  </a:moveTo>
                  <a:lnTo>
                    <a:pt x="265" y="121"/>
                  </a:lnTo>
                  <a:lnTo>
                    <a:pt x="280" y="110"/>
                  </a:lnTo>
                  <a:lnTo>
                    <a:pt x="296" y="102"/>
                  </a:lnTo>
                  <a:lnTo>
                    <a:pt x="314" y="92"/>
                  </a:lnTo>
                  <a:lnTo>
                    <a:pt x="330" y="84"/>
                  </a:lnTo>
                  <a:lnTo>
                    <a:pt x="347" y="76"/>
                  </a:lnTo>
                  <a:lnTo>
                    <a:pt x="365" y="68"/>
                  </a:lnTo>
                  <a:lnTo>
                    <a:pt x="383" y="62"/>
                  </a:lnTo>
                  <a:lnTo>
                    <a:pt x="401" y="55"/>
                  </a:lnTo>
                  <a:lnTo>
                    <a:pt x="418" y="49"/>
                  </a:lnTo>
                  <a:lnTo>
                    <a:pt x="436" y="42"/>
                  </a:lnTo>
                  <a:lnTo>
                    <a:pt x="454" y="37"/>
                  </a:lnTo>
                  <a:lnTo>
                    <a:pt x="472" y="32"/>
                  </a:lnTo>
                  <a:lnTo>
                    <a:pt x="490" y="28"/>
                  </a:lnTo>
                  <a:lnTo>
                    <a:pt x="510" y="23"/>
                  </a:lnTo>
                  <a:lnTo>
                    <a:pt x="528" y="20"/>
                  </a:lnTo>
                  <a:lnTo>
                    <a:pt x="552" y="15"/>
                  </a:lnTo>
                  <a:lnTo>
                    <a:pt x="577" y="11"/>
                  </a:lnTo>
                  <a:lnTo>
                    <a:pt x="601" y="8"/>
                  </a:lnTo>
                  <a:lnTo>
                    <a:pt x="628" y="5"/>
                  </a:lnTo>
                  <a:lnTo>
                    <a:pt x="657" y="2"/>
                  </a:lnTo>
                  <a:lnTo>
                    <a:pt x="688" y="0"/>
                  </a:lnTo>
                  <a:lnTo>
                    <a:pt x="724" y="0"/>
                  </a:lnTo>
                  <a:lnTo>
                    <a:pt x="762" y="2"/>
                  </a:lnTo>
                  <a:lnTo>
                    <a:pt x="783" y="3"/>
                  </a:lnTo>
                  <a:lnTo>
                    <a:pt x="806" y="5"/>
                  </a:lnTo>
                  <a:lnTo>
                    <a:pt x="832" y="10"/>
                  </a:lnTo>
                  <a:lnTo>
                    <a:pt x="856" y="13"/>
                  </a:lnTo>
                  <a:lnTo>
                    <a:pt x="881" y="18"/>
                  </a:lnTo>
                  <a:lnTo>
                    <a:pt x="907" y="24"/>
                  </a:lnTo>
                  <a:lnTo>
                    <a:pt x="930" y="29"/>
                  </a:lnTo>
                  <a:lnTo>
                    <a:pt x="951" y="34"/>
                  </a:lnTo>
                  <a:lnTo>
                    <a:pt x="972" y="39"/>
                  </a:lnTo>
                  <a:lnTo>
                    <a:pt x="995" y="47"/>
                  </a:lnTo>
                  <a:lnTo>
                    <a:pt x="1020" y="55"/>
                  </a:lnTo>
                  <a:lnTo>
                    <a:pt x="1044" y="63"/>
                  </a:lnTo>
                  <a:lnTo>
                    <a:pt x="1067" y="73"/>
                  </a:lnTo>
                  <a:lnTo>
                    <a:pt x="1092" y="83"/>
                  </a:lnTo>
                  <a:lnTo>
                    <a:pt x="1113" y="94"/>
                  </a:lnTo>
                  <a:lnTo>
                    <a:pt x="1132" y="104"/>
                  </a:lnTo>
                  <a:lnTo>
                    <a:pt x="1149" y="113"/>
                  </a:lnTo>
                  <a:lnTo>
                    <a:pt x="1167" y="123"/>
                  </a:lnTo>
                  <a:lnTo>
                    <a:pt x="1183" y="133"/>
                  </a:lnTo>
                  <a:lnTo>
                    <a:pt x="1199" y="144"/>
                  </a:lnTo>
                  <a:lnTo>
                    <a:pt x="1214" y="154"/>
                  </a:lnTo>
                  <a:lnTo>
                    <a:pt x="1230" y="167"/>
                  </a:lnTo>
                  <a:lnTo>
                    <a:pt x="1245" y="178"/>
                  </a:lnTo>
                  <a:lnTo>
                    <a:pt x="1260" y="191"/>
                  </a:lnTo>
                  <a:lnTo>
                    <a:pt x="1273" y="202"/>
                  </a:lnTo>
                  <a:lnTo>
                    <a:pt x="1286" y="215"/>
                  </a:lnTo>
                  <a:lnTo>
                    <a:pt x="1301" y="231"/>
                  </a:lnTo>
                  <a:lnTo>
                    <a:pt x="1317" y="248"/>
                  </a:lnTo>
                  <a:lnTo>
                    <a:pt x="1333" y="265"/>
                  </a:lnTo>
                  <a:lnTo>
                    <a:pt x="1350" y="283"/>
                  </a:lnTo>
                  <a:lnTo>
                    <a:pt x="1366" y="301"/>
                  </a:lnTo>
                  <a:lnTo>
                    <a:pt x="1384" y="317"/>
                  </a:lnTo>
                  <a:lnTo>
                    <a:pt x="1402" y="296"/>
                  </a:lnTo>
                  <a:lnTo>
                    <a:pt x="1425" y="265"/>
                  </a:lnTo>
                  <a:lnTo>
                    <a:pt x="1451" y="228"/>
                  </a:lnTo>
                  <a:lnTo>
                    <a:pt x="1477" y="188"/>
                  </a:lnTo>
                  <a:lnTo>
                    <a:pt x="1503" y="149"/>
                  </a:lnTo>
                  <a:lnTo>
                    <a:pt x="1528" y="113"/>
                  </a:lnTo>
                  <a:lnTo>
                    <a:pt x="1547" y="86"/>
                  </a:lnTo>
                  <a:lnTo>
                    <a:pt x="1560" y="70"/>
                  </a:lnTo>
                  <a:lnTo>
                    <a:pt x="1572" y="71"/>
                  </a:lnTo>
                  <a:lnTo>
                    <a:pt x="1587" y="89"/>
                  </a:lnTo>
                  <a:lnTo>
                    <a:pt x="1600" y="118"/>
                  </a:lnTo>
                  <a:lnTo>
                    <a:pt x="1608" y="152"/>
                  </a:lnTo>
                  <a:lnTo>
                    <a:pt x="1619" y="243"/>
                  </a:lnTo>
                  <a:lnTo>
                    <a:pt x="1624" y="340"/>
                  </a:lnTo>
                  <a:lnTo>
                    <a:pt x="1624" y="435"/>
                  </a:lnTo>
                  <a:lnTo>
                    <a:pt x="1618" y="516"/>
                  </a:lnTo>
                  <a:lnTo>
                    <a:pt x="1614" y="537"/>
                  </a:lnTo>
                  <a:lnTo>
                    <a:pt x="1609" y="568"/>
                  </a:lnTo>
                  <a:lnTo>
                    <a:pt x="1601" y="603"/>
                  </a:lnTo>
                  <a:lnTo>
                    <a:pt x="1593" y="639"/>
                  </a:lnTo>
                  <a:lnTo>
                    <a:pt x="1583" y="671"/>
                  </a:lnTo>
                  <a:lnTo>
                    <a:pt x="1573" y="697"/>
                  </a:lnTo>
                  <a:lnTo>
                    <a:pt x="1562" y="713"/>
                  </a:lnTo>
                  <a:lnTo>
                    <a:pt x="1552" y="715"/>
                  </a:lnTo>
                  <a:lnTo>
                    <a:pt x="1538" y="700"/>
                  </a:lnTo>
                  <a:lnTo>
                    <a:pt x="1515" y="673"/>
                  </a:lnTo>
                  <a:lnTo>
                    <a:pt x="1489" y="639"/>
                  </a:lnTo>
                  <a:lnTo>
                    <a:pt x="1461" y="600"/>
                  </a:lnTo>
                  <a:lnTo>
                    <a:pt x="1431" y="561"/>
                  </a:lnTo>
                  <a:lnTo>
                    <a:pt x="1407" y="524"/>
                  </a:lnTo>
                  <a:lnTo>
                    <a:pt x="1386" y="493"/>
                  </a:lnTo>
                  <a:lnTo>
                    <a:pt x="1373" y="474"/>
                  </a:lnTo>
                  <a:lnTo>
                    <a:pt x="1348" y="505"/>
                  </a:lnTo>
                  <a:lnTo>
                    <a:pt x="1322" y="534"/>
                  </a:lnTo>
                  <a:lnTo>
                    <a:pt x="1296" y="563"/>
                  </a:lnTo>
                  <a:lnTo>
                    <a:pt x="1268" y="589"/>
                  </a:lnTo>
                  <a:lnTo>
                    <a:pt x="1239" y="614"/>
                  </a:lnTo>
                  <a:lnTo>
                    <a:pt x="1209" y="637"/>
                  </a:lnTo>
                  <a:lnTo>
                    <a:pt x="1178" y="658"/>
                  </a:lnTo>
                  <a:lnTo>
                    <a:pt x="1147" y="678"/>
                  </a:lnTo>
                  <a:lnTo>
                    <a:pt x="1126" y="689"/>
                  </a:lnTo>
                  <a:lnTo>
                    <a:pt x="1103" y="702"/>
                  </a:lnTo>
                  <a:lnTo>
                    <a:pt x="1080" y="711"/>
                  </a:lnTo>
                  <a:lnTo>
                    <a:pt x="1057" y="721"/>
                  </a:lnTo>
                  <a:lnTo>
                    <a:pt x="1034" y="731"/>
                  </a:lnTo>
                  <a:lnTo>
                    <a:pt x="1011" y="741"/>
                  </a:lnTo>
                  <a:lnTo>
                    <a:pt x="987" y="749"/>
                  </a:lnTo>
                  <a:lnTo>
                    <a:pt x="964" y="755"/>
                  </a:lnTo>
                  <a:lnTo>
                    <a:pt x="940" y="763"/>
                  </a:lnTo>
                  <a:lnTo>
                    <a:pt x="917" y="770"/>
                  </a:lnTo>
                  <a:lnTo>
                    <a:pt x="892" y="776"/>
                  </a:lnTo>
                  <a:lnTo>
                    <a:pt x="868" y="781"/>
                  </a:lnTo>
                  <a:lnTo>
                    <a:pt x="843" y="787"/>
                  </a:lnTo>
                  <a:lnTo>
                    <a:pt x="819" y="792"/>
                  </a:lnTo>
                  <a:lnTo>
                    <a:pt x="794" y="796"/>
                  </a:lnTo>
                  <a:lnTo>
                    <a:pt x="770" y="800"/>
                  </a:lnTo>
                  <a:lnTo>
                    <a:pt x="740" y="805"/>
                  </a:lnTo>
                  <a:lnTo>
                    <a:pt x="713" y="808"/>
                  </a:lnTo>
                  <a:lnTo>
                    <a:pt x="685" y="810"/>
                  </a:lnTo>
                  <a:lnTo>
                    <a:pt x="657" y="812"/>
                  </a:lnTo>
                  <a:lnTo>
                    <a:pt x="631" y="812"/>
                  </a:lnTo>
                  <a:lnTo>
                    <a:pt x="605" y="810"/>
                  </a:lnTo>
                  <a:lnTo>
                    <a:pt x="580" y="808"/>
                  </a:lnTo>
                  <a:lnTo>
                    <a:pt x="554" y="805"/>
                  </a:lnTo>
                  <a:lnTo>
                    <a:pt x="530" y="800"/>
                  </a:lnTo>
                  <a:lnTo>
                    <a:pt x="503" y="796"/>
                  </a:lnTo>
                  <a:lnTo>
                    <a:pt x="477" y="791"/>
                  </a:lnTo>
                  <a:lnTo>
                    <a:pt x="453" y="784"/>
                  </a:lnTo>
                  <a:lnTo>
                    <a:pt x="427" y="776"/>
                  </a:lnTo>
                  <a:lnTo>
                    <a:pt x="399" y="770"/>
                  </a:lnTo>
                  <a:lnTo>
                    <a:pt x="371" y="760"/>
                  </a:lnTo>
                  <a:lnTo>
                    <a:pt x="343" y="752"/>
                  </a:lnTo>
                  <a:lnTo>
                    <a:pt x="319" y="744"/>
                  </a:lnTo>
                  <a:lnTo>
                    <a:pt x="289" y="731"/>
                  </a:lnTo>
                  <a:lnTo>
                    <a:pt x="258" y="716"/>
                  </a:lnTo>
                  <a:lnTo>
                    <a:pt x="226" y="700"/>
                  </a:lnTo>
                  <a:lnTo>
                    <a:pt x="193" y="682"/>
                  </a:lnTo>
                  <a:lnTo>
                    <a:pt x="164" y="663"/>
                  </a:lnTo>
                  <a:lnTo>
                    <a:pt x="137" y="645"/>
                  </a:lnTo>
                  <a:lnTo>
                    <a:pt x="116" y="629"/>
                  </a:lnTo>
                  <a:lnTo>
                    <a:pt x="100" y="613"/>
                  </a:lnTo>
                  <a:lnTo>
                    <a:pt x="82" y="590"/>
                  </a:lnTo>
                  <a:lnTo>
                    <a:pt x="62" y="561"/>
                  </a:lnTo>
                  <a:lnTo>
                    <a:pt x="43" y="532"/>
                  </a:lnTo>
                  <a:lnTo>
                    <a:pt x="26" y="503"/>
                  </a:lnTo>
                  <a:lnTo>
                    <a:pt x="12" y="477"/>
                  </a:lnTo>
                  <a:lnTo>
                    <a:pt x="4" y="458"/>
                  </a:lnTo>
                  <a:lnTo>
                    <a:pt x="0" y="446"/>
                  </a:lnTo>
                  <a:lnTo>
                    <a:pt x="2" y="437"/>
                  </a:lnTo>
                  <a:lnTo>
                    <a:pt x="7" y="424"/>
                  </a:lnTo>
                  <a:lnTo>
                    <a:pt x="12" y="408"/>
                  </a:lnTo>
                  <a:lnTo>
                    <a:pt x="18" y="390"/>
                  </a:lnTo>
                  <a:lnTo>
                    <a:pt x="28" y="369"/>
                  </a:lnTo>
                  <a:lnTo>
                    <a:pt x="39" y="345"/>
                  </a:lnTo>
                  <a:lnTo>
                    <a:pt x="54" y="319"/>
                  </a:lnTo>
                  <a:lnTo>
                    <a:pt x="74" y="290"/>
                  </a:lnTo>
                  <a:lnTo>
                    <a:pt x="90" y="269"/>
                  </a:lnTo>
                  <a:lnTo>
                    <a:pt x="108" y="248"/>
                  </a:lnTo>
                  <a:lnTo>
                    <a:pt x="129" y="226"/>
                  </a:lnTo>
                  <a:lnTo>
                    <a:pt x="151" y="205"/>
                  </a:lnTo>
                  <a:lnTo>
                    <a:pt x="173" y="186"/>
                  </a:lnTo>
                  <a:lnTo>
                    <a:pt x="198" y="167"/>
                  </a:lnTo>
                  <a:lnTo>
                    <a:pt x="224" y="149"/>
                  </a:lnTo>
                  <a:lnTo>
                    <a:pt x="249" y="13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35" name="Freeform 11"/>
            <p:cNvSpPr>
              <a:spLocks noChangeAspect="1"/>
            </p:cNvSpPr>
            <p:nvPr/>
          </p:nvSpPr>
          <p:spPr bwMode="auto">
            <a:xfrm>
              <a:off x="4982" y="248"/>
              <a:ext cx="690" cy="334"/>
            </a:xfrm>
            <a:custGeom>
              <a:avLst/>
              <a:gdLst>
                <a:gd name="T0" fmla="*/ 229 w 1557"/>
                <a:gd name="T1" fmla="*/ 136 h 754"/>
                <a:gd name="T2" fmla="*/ 147 w 1557"/>
                <a:gd name="T3" fmla="*/ 204 h 754"/>
                <a:gd name="T4" fmla="*/ 77 w 1557"/>
                <a:gd name="T5" fmla="*/ 282 h 754"/>
                <a:gd name="T6" fmla="*/ 17 w 1557"/>
                <a:gd name="T7" fmla="*/ 374 h 754"/>
                <a:gd name="T8" fmla="*/ 0 w 1557"/>
                <a:gd name="T9" fmla="*/ 409 h 754"/>
                <a:gd name="T10" fmla="*/ 77 w 1557"/>
                <a:gd name="T11" fmla="*/ 534 h 754"/>
                <a:gd name="T12" fmla="*/ 231 w 1557"/>
                <a:gd name="T13" fmla="*/ 650 h 754"/>
                <a:gd name="T14" fmla="*/ 412 w 1557"/>
                <a:gd name="T15" fmla="*/ 721 h 754"/>
                <a:gd name="T16" fmla="*/ 585 w 1557"/>
                <a:gd name="T17" fmla="*/ 752 h 754"/>
                <a:gd name="T18" fmla="*/ 752 w 1557"/>
                <a:gd name="T19" fmla="*/ 746 h 754"/>
                <a:gd name="T20" fmla="*/ 923 w 1557"/>
                <a:gd name="T21" fmla="*/ 700 h 754"/>
                <a:gd name="T22" fmla="*/ 1090 w 1557"/>
                <a:gd name="T23" fmla="*/ 623 h 754"/>
                <a:gd name="T24" fmla="*/ 1239 w 1557"/>
                <a:gd name="T25" fmla="*/ 514 h 754"/>
                <a:gd name="T26" fmla="*/ 1302 w 1557"/>
                <a:gd name="T27" fmla="*/ 451 h 754"/>
                <a:gd name="T28" fmla="*/ 1312 w 1557"/>
                <a:gd name="T29" fmla="*/ 429 h 754"/>
                <a:gd name="T30" fmla="*/ 1288 w 1557"/>
                <a:gd name="T31" fmla="*/ 421 h 754"/>
                <a:gd name="T32" fmla="*/ 1181 w 1557"/>
                <a:gd name="T33" fmla="*/ 518 h 754"/>
                <a:gd name="T34" fmla="*/ 1034 w 1557"/>
                <a:gd name="T35" fmla="*/ 616 h 754"/>
                <a:gd name="T36" fmla="*/ 873 w 1557"/>
                <a:gd name="T37" fmla="*/ 682 h 754"/>
                <a:gd name="T38" fmla="*/ 708 w 1557"/>
                <a:gd name="T39" fmla="*/ 716 h 754"/>
                <a:gd name="T40" fmla="*/ 552 w 1557"/>
                <a:gd name="T41" fmla="*/ 715 h 754"/>
                <a:gd name="T42" fmla="*/ 386 w 1557"/>
                <a:gd name="T43" fmla="*/ 678 h 754"/>
                <a:gd name="T44" fmla="*/ 218 w 1557"/>
                <a:gd name="T45" fmla="*/ 602 h 754"/>
                <a:gd name="T46" fmla="*/ 82 w 1557"/>
                <a:gd name="T47" fmla="*/ 484 h 754"/>
                <a:gd name="T48" fmla="*/ 64 w 1557"/>
                <a:gd name="T49" fmla="*/ 362 h 754"/>
                <a:gd name="T50" fmla="*/ 123 w 1557"/>
                <a:gd name="T51" fmla="*/ 280 h 754"/>
                <a:gd name="T52" fmla="*/ 193 w 1557"/>
                <a:gd name="T53" fmla="*/ 209 h 754"/>
                <a:gd name="T54" fmla="*/ 271 w 1557"/>
                <a:gd name="T55" fmla="*/ 149 h 754"/>
                <a:gd name="T56" fmla="*/ 404 w 1557"/>
                <a:gd name="T57" fmla="*/ 83 h 754"/>
                <a:gd name="T58" fmla="*/ 592 w 1557"/>
                <a:gd name="T59" fmla="*/ 37 h 754"/>
                <a:gd name="T60" fmla="*/ 786 w 1557"/>
                <a:gd name="T61" fmla="*/ 42 h 754"/>
                <a:gd name="T62" fmla="*/ 984 w 1557"/>
                <a:gd name="T63" fmla="*/ 96 h 754"/>
                <a:gd name="T64" fmla="*/ 1144 w 1557"/>
                <a:gd name="T65" fmla="*/ 181 h 754"/>
                <a:gd name="T66" fmla="*/ 1261 w 1557"/>
                <a:gd name="T67" fmla="*/ 288 h 754"/>
                <a:gd name="T68" fmla="*/ 1366 w 1557"/>
                <a:gd name="T69" fmla="*/ 417 h 754"/>
                <a:gd name="T70" fmla="*/ 1458 w 1557"/>
                <a:gd name="T71" fmla="*/ 555 h 754"/>
                <a:gd name="T72" fmla="*/ 1507 w 1557"/>
                <a:gd name="T73" fmla="*/ 628 h 754"/>
                <a:gd name="T74" fmla="*/ 1526 w 1557"/>
                <a:gd name="T75" fmla="*/ 624 h 754"/>
                <a:gd name="T76" fmla="*/ 1557 w 1557"/>
                <a:gd name="T77" fmla="*/ 359 h 754"/>
                <a:gd name="T78" fmla="*/ 1541 w 1557"/>
                <a:gd name="T79" fmla="*/ 105 h 754"/>
                <a:gd name="T80" fmla="*/ 1521 w 1557"/>
                <a:gd name="T81" fmla="*/ 104 h 754"/>
                <a:gd name="T82" fmla="*/ 1495 w 1557"/>
                <a:gd name="T83" fmla="*/ 152 h 754"/>
                <a:gd name="T84" fmla="*/ 1436 w 1557"/>
                <a:gd name="T85" fmla="*/ 244 h 754"/>
                <a:gd name="T86" fmla="*/ 1394 w 1557"/>
                <a:gd name="T87" fmla="*/ 307 h 754"/>
                <a:gd name="T88" fmla="*/ 1413 w 1557"/>
                <a:gd name="T89" fmla="*/ 324 h 754"/>
                <a:gd name="T90" fmla="*/ 1453 w 1557"/>
                <a:gd name="T91" fmla="*/ 280 h 754"/>
                <a:gd name="T92" fmla="*/ 1500 w 1557"/>
                <a:gd name="T93" fmla="*/ 210 h 754"/>
                <a:gd name="T94" fmla="*/ 1521 w 1557"/>
                <a:gd name="T95" fmla="*/ 240 h 754"/>
                <a:gd name="T96" fmla="*/ 1520 w 1557"/>
                <a:gd name="T97" fmla="*/ 445 h 754"/>
                <a:gd name="T98" fmla="*/ 1466 w 1557"/>
                <a:gd name="T99" fmla="*/ 503 h 754"/>
                <a:gd name="T100" fmla="*/ 1376 w 1557"/>
                <a:gd name="T101" fmla="*/ 372 h 754"/>
                <a:gd name="T102" fmla="*/ 1275 w 1557"/>
                <a:gd name="T103" fmla="*/ 251 h 754"/>
                <a:gd name="T104" fmla="*/ 1160 w 1557"/>
                <a:gd name="T105" fmla="*/ 149 h 754"/>
                <a:gd name="T106" fmla="*/ 995 w 1557"/>
                <a:gd name="T107" fmla="*/ 63 h 754"/>
                <a:gd name="T108" fmla="*/ 789 w 1557"/>
                <a:gd name="T109" fmla="*/ 8 h 754"/>
                <a:gd name="T110" fmla="*/ 587 w 1557"/>
                <a:gd name="T111" fmla="*/ 5 h 754"/>
                <a:gd name="T112" fmla="*/ 391 w 1557"/>
                <a:gd name="T113" fmla="*/ 5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754">
                  <a:moveTo>
                    <a:pt x="299" y="94"/>
                  </a:moveTo>
                  <a:lnTo>
                    <a:pt x="275" y="107"/>
                  </a:lnTo>
                  <a:lnTo>
                    <a:pt x="252" y="122"/>
                  </a:lnTo>
                  <a:lnTo>
                    <a:pt x="229" y="136"/>
                  </a:lnTo>
                  <a:lnTo>
                    <a:pt x="208" y="152"/>
                  </a:lnTo>
                  <a:lnTo>
                    <a:pt x="187" y="168"/>
                  </a:lnTo>
                  <a:lnTo>
                    <a:pt x="167" y="186"/>
                  </a:lnTo>
                  <a:lnTo>
                    <a:pt x="147" y="204"/>
                  </a:lnTo>
                  <a:lnTo>
                    <a:pt x="129" y="222"/>
                  </a:lnTo>
                  <a:lnTo>
                    <a:pt x="111" y="241"/>
                  </a:lnTo>
                  <a:lnTo>
                    <a:pt x="95" y="261"/>
                  </a:lnTo>
                  <a:lnTo>
                    <a:pt x="77" y="282"/>
                  </a:lnTo>
                  <a:lnTo>
                    <a:pt x="62" y="303"/>
                  </a:lnTo>
                  <a:lnTo>
                    <a:pt x="46" y="325"/>
                  </a:lnTo>
                  <a:lnTo>
                    <a:pt x="31" y="349"/>
                  </a:lnTo>
                  <a:lnTo>
                    <a:pt x="17" y="374"/>
                  </a:lnTo>
                  <a:lnTo>
                    <a:pt x="4" y="398"/>
                  </a:lnTo>
                  <a:lnTo>
                    <a:pt x="2" y="401"/>
                  </a:lnTo>
                  <a:lnTo>
                    <a:pt x="0" y="404"/>
                  </a:lnTo>
                  <a:lnTo>
                    <a:pt x="0" y="409"/>
                  </a:lnTo>
                  <a:lnTo>
                    <a:pt x="2" y="413"/>
                  </a:lnTo>
                  <a:lnTo>
                    <a:pt x="23" y="456"/>
                  </a:lnTo>
                  <a:lnTo>
                    <a:pt x="48" y="497"/>
                  </a:lnTo>
                  <a:lnTo>
                    <a:pt x="77" y="534"/>
                  </a:lnTo>
                  <a:lnTo>
                    <a:pt x="111" y="568"/>
                  </a:lnTo>
                  <a:lnTo>
                    <a:pt x="149" y="598"/>
                  </a:lnTo>
                  <a:lnTo>
                    <a:pt x="188" y="626"/>
                  </a:lnTo>
                  <a:lnTo>
                    <a:pt x="231" y="650"/>
                  </a:lnTo>
                  <a:lnTo>
                    <a:pt x="275" y="673"/>
                  </a:lnTo>
                  <a:lnTo>
                    <a:pt x="320" y="692"/>
                  </a:lnTo>
                  <a:lnTo>
                    <a:pt x="366" y="708"/>
                  </a:lnTo>
                  <a:lnTo>
                    <a:pt x="412" y="721"/>
                  </a:lnTo>
                  <a:lnTo>
                    <a:pt x="458" y="733"/>
                  </a:lnTo>
                  <a:lnTo>
                    <a:pt x="502" y="742"/>
                  </a:lnTo>
                  <a:lnTo>
                    <a:pt x="544" y="749"/>
                  </a:lnTo>
                  <a:lnTo>
                    <a:pt x="585" y="752"/>
                  </a:lnTo>
                  <a:lnTo>
                    <a:pt x="624" y="754"/>
                  </a:lnTo>
                  <a:lnTo>
                    <a:pt x="667" y="754"/>
                  </a:lnTo>
                  <a:lnTo>
                    <a:pt x="709" y="750"/>
                  </a:lnTo>
                  <a:lnTo>
                    <a:pt x="752" y="746"/>
                  </a:lnTo>
                  <a:lnTo>
                    <a:pt x="796" y="737"/>
                  </a:lnTo>
                  <a:lnTo>
                    <a:pt x="838" y="728"/>
                  </a:lnTo>
                  <a:lnTo>
                    <a:pt x="881" y="715"/>
                  </a:lnTo>
                  <a:lnTo>
                    <a:pt x="923" y="700"/>
                  </a:lnTo>
                  <a:lnTo>
                    <a:pt x="966" y="684"/>
                  </a:lnTo>
                  <a:lnTo>
                    <a:pt x="1008" y="666"/>
                  </a:lnTo>
                  <a:lnTo>
                    <a:pt x="1049" y="645"/>
                  </a:lnTo>
                  <a:lnTo>
                    <a:pt x="1090" y="623"/>
                  </a:lnTo>
                  <a:lnTo>
                    <a:pt x="1129" y="598"/>
                  </a:lnTo>
                  <a:lnTo>
                    <a:pt x="1167" y="571"/>
                  </a:lnTo>
                  <a:lnTo>
                    <a:pt x="1204" y="543"/>
                  </a:lnTo>
                  <a:lnTo>
                    <a:pt x="1239" y="514"/>
                  </a:lnTo>
                  <a:lnTo>
                    <a:pt x="1273" y="482"/>
                  </a:lnTo>
                  <a:lnTo>
                    <a:pt x="1278" y="477"/>
                  </a:lnTo>
                  <a:lnTo>
                    <a:pt x="1291" y="464"/>
                  </a:lnTo>
                  <a:lnTo>
                    <a:pt x="1302" y="451"/>
                  </a:lnTo>
                  <a:lnTo>
                    <a:pt x="1307" y="446"/>
                  </a:lnTo>
                  <a:lnTo>
                    <a:pt x="1310" y="442"/>
                  </a:lnTo>
                  <a:lnTo>
                    <a:pt x="1314" y="435"/>
                  </a:lnTo>
                  <a:lnTo>
                    <a:pt x="1312" y="429"/>
                  </a:lnTo>
                  <a:lnTo>
                    <a:pt x="1309" y="422"/>
                  </a:lnTo>
                  <a:lnTo>
                    <a:pt x="1302" y="419"/>
                  </a:lnTo>
                  <a:lnTo>
                    <a:pt x="1296" y="417"/>
                  </a:lnTo>
                  <a:lnTo>
                    <a:pt x="1288" y="421"/>
                  </a:lnTo>
                  <a:lnTo>
                    <a:pt x="1283" y="424"/>
                  </a:lnTo>
                  <a:lnTo>
                    <a:pt x="1248" y="459"/>
                  </a:lnTo>
                  <a:lnTo>
                    <a:pt x="1216" y="490"/>
                  </a:lnTo>
                  <a:lnTo>
                    <a:pt x="1181" y="518"/>
                  </a:lnTo>
                  <a:lnTo>
                    <a:pt x="1147" y="545"/>
                  </a:lnTo>
                  <a:lnTo>
                    <a:pt x="1110" y="571"/>
                  </a:lnTo>
                  <a:lnTo>
                    <a:pt x="1072" y="594"/>
                  </a:lnTo>
                  <a:lnTo>
                    <a:pt x="1034" y="616"/>
                  </a:lnTo>
                  <a:lnTo>
                    <a:pt x="995" y="636"/>
                  </a:lnTo>
                  <a:lnTo>
                    <a:pt x="954" y="653"/>
                  </a:lnTo>
                  <a:lnTo>
                    <a:pt x="914" y="670"/>
                  </a:lnTo>
                  <a:lnTo>
                    <a:pt x="873" y="682"/>
                  </a:lnTo>
                  <a:lnTo>
                    <a:pt x="832" y="695"/>
                  </a:lnTo>
                  <a:lnTo>
                    <a:pt x="789" y="704"/>
                  </a:lnTo>
                  <a:lnTo>
                    <a:pt x="749" y="712"/>
                  </a:lnTo>
                  <a:lnTo>
                    <a:pt x="708" y="716"/>
                  </a:lnTo>
                  <a:lnTo>
                    <a:pt x="667" y="720"/>
                  </a:lnTo>
                  <a:lnTo>
                    <a:pt x="626" y="720"/>
                  </a:lnTo>
                  <a:lnTo>
                    <a:pt x="590" y="718"/>
                  </a:lnTo>
                  <a:lnTo>
                    <a:pt x="552" y="715"/>
                  </a:lnTo>
                  <a:lnTo>
                    <a:pt x="513" y="708"/>
                  </a:lnTo>
                  <a:lnTo>
                    <a:pt x="471" y="700"/>
                  </a:lnTo>
                  <a:lnTo>
                    <a:pt x="428" y="691"/>
                  </a:lnTo>
                  <a:lnTo>
                    <a:pt x="386" y="678"/>
                  </a:lnTo>
                  <a:lnTo>
                    <a:pt x="342" y="663"/>
                  </a:lnTo>
                  <a:lnTo>
                    <a:pt x="299" y="645"/>
                  </a:lnTo>
                  <a:lnTo>
                    <a:pt x="257" y="624"/>
                  </a:lnTo>
                  <a:lnTo>
                    <a:pt x="218" y="602"/>
                  </a:lnTo>
                  <a:lnTo>
                    <a:pt x="178" y="577"/>
                  </a:lnTo>
                  <a:lnTo>
                    <a:pt x="142" y="548"/>
                  </a:lnTo>
                  <a:lnTo>
                    <a:pt x="111" y="518"/>
                  </a:lnTo>
                  <a:lnTo>
                    <a:pt x="82" y="484"/>
                  </a:lnTo>
                  <a:lnTo>
                    <a:pt x="57" y="448"/>
                  </a:lnTo>
                  <a:lnTo>
                    <a:pt x="38" y="408"/>
                  </a:lnTo>
                  <a:lnTo>
                    <a:pt x="51" y="385"/>
                  </a:lnTo>
                  <a:lnTo>
                    <a:pt x="64" y="362"/>
                  </a:lnTo>
                  <a:lnTo>
                    <a:pt x="79" y="340"/>
                  </a:lnTo>
                  <a:lnTo>
                    <a:pt x="92" y="319"/>
                  </a:lnTo>
                  <a:lnTo>
                    <a:pt x="108" y="299"/>
                  </a:lnTo>
                  <a:lnTo>
                    <a:pt x="123" y="280"/>
                  </a:lnTo>
                  <a:lnTo>
                    <a:pt x="139" y="261"/>
                  </a:lnTo>
                  <a:lnTo>
                    <a:pt x="157" y="243"/>
                  </a:lnTo>
                  <a:lnTo>
                    <a:pt x="173" y="225"/>
                  </a:lnTo>
                  <a:lnTo>
                    <a:pt x="193" y="209"/>
                  </a:lnTo>
                  <a:lnTo>
                    <a:pt x="211" y="193"/>
                  </a:lnTo>
                  <a:lnTo>
                    <a:pt x="231" y="178"/>
                  </a:lnTo>
                  <a:lnTo>
                    <a:pt x="250" y="164"/>
                  </a:lnTo>
                  <a:lnTo>
                    <a:pt x="271" y="149"/>
                  </a:lnTo>
                  <a:lnTo>
                    <a:pt x="293" y="136"/>
                  </a:lnTo>
                  <a:lnTo>
                    <a:pt x="316" y="123"/>
                  </a:lnTo>
                  <a:lnTo>
                    <a:pt x="360" y="100"/>
                  </a:lnTo>
                  <a:lnTo>
                    <a:pt x="404" y="83"/>
                  </a:lnTo>
                  <a:lnTo>
                    <a:pt x="450" y="67"/>
                  </a:lnTo>
                  <a:lnTo>
                    <a:pt x="497" y="54"/>
                  </a:lnTo>
                  <a:lnTo>
                    <a:pt x="543" y="44"/>
                  </a:lnTo>
                  <a:lnTo>
                    <a:pt x="592" y="37"/>
                  </a:lnTo>
                  <a:lnTo>
                    <a:pt x="639" y="34"/>
                  </a:lnTo>
                  <a:lnTo>
                    <a:pt x="688" y="33"/>
                  </a:lnTo>
                  <a:lnTo>
                    <a:pt x="737" y="36"/>
                  </a:lnTo>
                  <a:lnTo>
                    <a:pt x="786" y="42"/>
                  </a:lnTo>
                  <a:lnTo>
                    <a:pt x="835" y="50"/>
                  </a:lnTo>
                  <a:lnTo>
                    <a:pt x="884" y="62"/>
                  </a:lnTo>
                  <a:lnTo>
                    <a:pt x="935" y="78"/>
                  </a:lnTo>
                  <a:lnTo>
                    <a:pt x="984" y="96"/>
                  </a:lnTo>
                  <a:lnTo>
                    <a:pt x="1031" y="117"/>
                  </a:lnTo>
                  <a:lnTo>
                    <a:pt x="1080" y="141"/>
                  </a:lnTo>
                  <a:lnTo>
                    <a:pt x="1113" y="160"/>
                  </a:lnTo>
                  <a:lnTo>
                    <a:pt x="1144" y="181"/>
                  </a:lnTo>
                  <a:lnTo>
                    <a:pt x="1175" y="206"/>
                  </a:lnTo>
                  <a:lnTo>
                    <a:pt x="1204" y="231"/>
                  </a:lnTo>
                  <a:lnTo>
                    <a:pt x="1234" y="259"/>
                  </a:lnTo>
                  <a:lnTo>
                    <a:pt x="1261" y="288"/>
                  </a:lnTo>
                  <a:lnTo>
                    <a:pt x="1289" y="319"/>
                  </a:lnTo>
                  <a:lnTo>
                    <a:pt x="1315" y="351"/>
                  </a:lnTo>
                  <a:lnTo>
                    <a:pt x="1342" y="383"/>
                  </a:lnTo>
                  <a:lnTo>
                    <a:pt x="1366" y="417"/>
                  </a:lnTo>
                  <a:lnTo>
                    <a:pt x="1391" y="451"/>
                  </a:lnTo>
                  <a:lnTo>
                    <a:pt x="1413" y="487"/>
                  </a:lnTo>
                  <a:lnTo>
                    <a:pt x="1436" y="521"/>
                  </a:lnTo>
                  <a:lnTo>
                    <a:pt x="1458" y="555"/>
                  </a:lnTo>
                  <a:lnTo>
                    <a:pt x="1479" y="589"/>
                  </a:lnTo>
                  <a:lnTo>
                    <a:pt x="1500" y="621"/>
                  </a:lnTo>
                  <a:lnTo>
                    <a:pt x="1503" y="626"/>
                  </a:lnTo>
                  <a:lnTo>
                    <a:pt x="1507" y="628"/>
                  </a:lnTo>
                  <a:lnTo>
                    <a:pt x="1511" y="629"/>
                  </a:lnTo>
                  <a:lnTo>
                    <a:pt x="1516" y="629"/>
                  </a:lnTo>
                  <a:lnTo>
                    <a:pt x="1521" y="628"/>
                  </a:lnTo>
                  <a:lnTo>
                    <a:pt x="1526" y="624"/>
                  </a:lnTo>
                  <a:lnTo>
                    <a:pt x="1529" y="621"/>
                  </a:lnTo>
                  <a:lnTo>
                    <a:pt x="1531" y="616"/>
                  </a:lnTo>
                  <a:lnTo>
                    <a:pt x="1549" y="503"/>
                  </a:lnTo>
                  <a:lnTo>
                    <a:pt x="1557" y="359"/>
                  </a:lnTo>
                  <a:lnTo>
                    <a:pt x="1556" y="220"/>
                  </a:lnTo>
                  <a:lnTo>
                    <a:pt x="1546" y="115"/>
                  </a:lnTo>
                  <a:lnTo>
                    <a:pt x="1544" y="110"/>
                  </a:lnTo>
                  <a:lnTo>
                    <a:pt x="1541" y="105"/>
                  </a:lnTo>
                  <a:lnTo>
                    <a:pt x="1538" y="102"/>
                  </a:lnTo>
                  <a:lnTo>
                    <a:pt x="1531" y="100"/>
                  </a:lnTo>
                  <a:lnTo>
                    <a:pt x="1526" y="100"/>
                  </a:lnTo>
                  <a:lnTo>
                    <a:pt x="1521" y="104"/>
                  </a:lnTo>
                  <a:lnTo>
                    <a:pt x="1516" y="107"/>
                  </a:lnTo>
                  <a:lnTo>
                    <a:pt x="1513" y="112"/>
                  </a:lnTo>
                  <a:lnTo>
                    <a:pt x="1505" y="131"/>
                  </a:lnTo>
                  <a:lnTo>
                    <a:pt x="1495" y="152"/>
                  </a:lnTo>
                  <a:lnTo>
                    <a:pt x="1482" y="173"/>
                  </a:lnTo>
                  <a:lnTo>
                    <a:pt x="1469" y="196"/>
                  </a:lnTo>
                  <a:lnTo>
                    <a:pt x="1454" y="220"/>
                  </a:lnTo>
                  <a:lnTo>
                    <a:pt x="1436" y="244"/>
                  </a:lnTo>
                  <a:lnTo>
                    <a:pt x="1418" y="270"/>
                  </a:lnTo>
                  <a:lnTo>
                    <a:pt x="1397" y="296"/>
                  </a:lnTo>
                  <a:lnTo>
                    <a:pt x="1394" y="301"/>
                  </a:lnTo>
                  <a:lnTo>
                    <a:pt x="1394" y="307"/>
                  </a:lnTo>
                  <a:lnTo>
                    <a:pt x="1395" y="316"/>
                  </a:lnTo>
                  <a:lnTo>
                    <a:pt x="1400" y="320"/>
                  </a:lnTo>
                  <a:lnTo>
                    <a:pt x="1405" y="324"/>
                  </a:lnTo>
                  <a:lnTo>
                    <a:pt x="1413" y="324"/>
                  </a:lnTo>
                  <a:lnTo>
                    <a:pt x="1420" y="320"/>
                  </a:lnTo>
                  <a:lnTo>
                    <a:pt x="1425" y="317"/>
                  </a:lnTo>
                  <a:lnTo>
                    <a:pt x="1440" y="298"/>
                  </a:lnTo>
                  <a:lnTo>
                    <a:pt x="1453" y="280"/>
                  </a:lnTo>
                  <a:lnTo>
                    <a:pt x="1466" y="262"/>
                  </a:lnTo>
                  <a:lnTo>
                    <a:pt x="1479" y="244"/>
                  </a:lnTo>
                  <a:lnTo>
                    <a:pt x="1490" y="227"/>
                  </a:lnTo>
                  <a:lnTo>
                    <a:pt x="1500" y="210"/>
                  </a:lnTo>
                  <a:lnTo>
                    <a:pt x="1510" y="194"/>
                  </a:lnTo>
                  <a:lnTo>
                    <a:pt x="1520" y="178"/>
                  </a:lnTo>
                  <a:lnTo>
                    <a:pt x="1521" y="207"/>
                  </a:lnTo>
                  <a:lnTo>
                    <a:pt x="1521" y="240"/>
                  </a:lnTo>
                  <a:lnTo>
                    <a:pt x="1523" y="273"/>
                  </a:lnTo>
                  <a:lnTo>
                    <a:pt x="1523" y="309"/>
                  </a:lnTo>
                  <a:lnTo>
                    <a:pt x="1521" y="377"/>
                  </a:lnTo>
                  <a:lnTo>
                    <a:pt x="1520" y="445"/>
                  </a:lnTo>
                  <a:lnTo>
                    <a:pt x="1515" y="510"/>
                  </a:lnTo>
                  <a:lnTo>
                    <a:pt x="1507" y="568"/>
                  </a:lnTo>
                  <a:lnTo>
                    <a:pt x="1487" y="535"/>
                  </a:lnTo>
                  <a:lnTo>
                    <a:pt x="1466" y="503"/>
                  </a:lnTo>
                  <a:lnTo>
                    <a:pt x="1444" y="471"/>
                  </a:lnTo>
                  <a:lnTo>
                    <a:pt x="1422" y="437"/>
                  </a:lnTo>
                  <a:lnTo>
                    <a:pt x="1399" y="404"/>
                  </a:lnTo>
                  <a:lnTo>
                    <a:pt x="1376" y="372"/>
                  </a:lnTo>
                  <a:lnTo>
                    <a:pt x="1351" y="341"/>
                  </a:lnTo>
                  <a:lnTo>
                    <a:pt x="1327" y="309"/>
                  </a:lnTo>
                  <a:lnTo>
                    <a:pt x="1301" y="280"/>
                  </a:lnTo>
                  <a:lnTo>
                    <a:pt x="1275" y="251"/>
                  </a:lnTo>
                  <a:lnTo>
                    <a:pt x="1247" y="223"/>
                  </a:lnTo>
                  <a:lnTo>
                    <a:pt x="1219" y="196"/>
                  </a:lnTo>
                  <a:lnTo>
                    <a:pt x="1190" y="172"/>
                  </a:lnTo>
                  <a:lnTo>
                    <a:pt x="1160" y="149"/>
                  </a:lnTo>
                  <a:lnTo>
                    <a:pt x="1129" y="128"/>
                  </a:lnTo>
                  <a:lnTo>
                    <a:pt x="1096" y="110"/>
                  </a:lnTo>
                  <a:lnTo>
                    <a:pt x="1046" y="86"/>
                  </a:lnTo>
                  <a:lnTo>
                    <a:pt x="995" y="63"/>
                  </a:lnTo>
                  <a:lnTo>
                    <a:pt x="945" y="46"/>
                  </a:lnTo>
                  <a:lnTo>
                    <a:pt x="892" y="29"/>
                  </a:lnTo>
                  <a:lnTo>
                    <a:pt x="842" y="18"/>
                  </a:lnTo>
                  <a:lnTo>
                    <a:pt x="789" y="8"/>
                  </a:lnTo>
                  <a:lnTo>
                    <a:pt x="739" y="3"/>
                  </a:lnTo>
                  <a:lnTo>
                    <a:pt x="688" y="0"/>
                  </a:lnTo>
                  <a:lnTo>
                    <a:pt x="637" y="0"/>
                  </a:lnTo>
                  <a:lnTo>
                    <a:pt x="587" y="5"/>
                  </a:lnTo>
                  <a:lnTo>
                    <a:pt x="536" y="12"/>
                  </a:lnTo>
                  <a:lnTo>
                    <a:pt x="487" y="21"/>
                  </a:lnTo>
                  <a:lnTo>
                    <a:pt x="440" y="34"/>
                  </a:lnTo>
                  <a:lnTo>
                    <a:pt x="391" y="52"/>
                  </a:lnTo>
                  <a:lnTo>
                    <a:pt x="345" y="71"/>
                  </a:lnTo>
                  <a:lnTo>
                    <a:pt x="299"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36" name="Freeform 12"/>
            <p:cNvSpPr>
              <a:spLocks noChangeAspect="1"/>
            </p:cNvSpPr>
            <p:nvPr/>
          </p:nvSpPr>
          <p:spPr bwMode="auto">
            <a:xfrm>
              <a:off x="5259" y="180"/>
              <a:ext cx="193" cy="88"/>
            </a:xfrm>
            <a:custGeom>
              <a:avLst/>
              <a:gdLst>
                <a:gd name="T0" fmla="*/ 2 w 437"/>
                <a:gd name="T1" fmla="*/ 94 h 199"/>
                <a:gd name="T2" fmla="*/ 0 w 437"/>
                <a:gd name="T3" fmla="*/ 100 h 199"/>
                <a:gd name="T4" fmla="*/ 0 w 437"/>
                <a:gd name="T5" fmla="*/ 107 h 199"/>
                <a:gd name="T6" fmla="*/ 2 w 437"/>
                <a:gd name="T7" fmla="*/ 112 h 199"/>
                <a:gd name="T8" fmla="*/ 7 w 437"/>
                <a:gd name="T9" fmla="*/ 116 h 199"/>
                <a:gd name="T10" fmla="*/ 13 w 437"/>
                <a:gd name="T11" fmla="*/ 118 h 199"/>
                <a:gd name="T12" fmla="*/ 20 w 437"/>
                <a:gd name="T13" fmla="*/ 118 h 199"/>
                <a:gd name="T14" fmla="*/ 25 w 437"/>
                <a:gd name="T15" fmla="*/ 116 h 199"/>
                <a:gd name="T16" fmla="*/ 30 w 437"/>
                <a:gd name="T17" fmla="*/ 112 h 199"/>
                <a:gd name="T18" fmla="*/ 44 w 437"/>
                <a:gd name="T19" fmla="*/ 91 h 199"/>
                <a:gd name="T20" fmla="*/ 61 w 437"/>
                <a:gd name="T21" fmla="*/ 74 h 199"/>
                <a:gd name="T22" fmla="*/ 79 w 437"/>
                <a:gd name="T23" fmla="*/ 60 h 199"/>
                <a:gd name="T24" fmla="*/ 97 w 437"/>
                <a:gd name="T25" fmla="*/ 49 h 199"/>
                <a:gd name="T26" fmla="*/ 116 w 437"/>
                <a:gd name="T27" fmla="*/ 40 h 199"/>
                <a:gd name="T28" fmla="*/ 139 w 437"/>
                <a:gd name="T29" fmla="*/ 36 h 199"/>
                <a:gd name="T30" fmla="*/ 160 w 437"/>
                <a:gd name="T31" fmla="*/ 34 h 199"/>
                <a:gd name="T32" fmla="*/ 185 w 437"/>
                <a:gd name="T33" fmla="*/ 34 h 199"/>
                <a:gd name="T34" fmla="*/ 219 w 437"/>
                <a:gd name="T35" fmla="*/ 39 h 199"/>
                <a:gd name="T36" fmla="*/ 252 w 437"/>
                <a:gd name="T37" fmla="*/ 49 h 199"/>
                <a:gd name="T38" fmla="*/ 283 w 437"/>
                <a:gd name="T39" fmla="*/ 63 h 199"/>
                <a:gd name="T40" fmla="*/ 312 w 437"/>
                <a:gd name="T41" fmla="*/ 81 h 199"/>
                <a:gd name="T42" fmla="*/ 340 w 437"/>
                <a:gd name="T43" fmla="*/ 104 h 199"/>
                <a:gd name="T44" fmla="*/ 365 w 437"/>
                <a:gd name="T45" fmla="*/ 129 h 199"/>
                <a:gd name="T46" fmla="*/ 386 w 437"/>
                <a:gd name="T47" fmla="*/ 158 h 199"/>
                <a:gd name="T48" fmla="*/ 405 w 437"/>
                <a:gd name="T49" fmla="*/ 191 h 199"/>
                <a:gd name="T50" fmla="*/ 409 w 437"/>
                <a:gd name="T51" fmla="*/ 196 h 199"/>
                <a:gd name="T52" fmla="*/ 415 w 437"/>
                <a:gd name="T53" fmla="*/ 199 h 199"/>
                <a:gd name="T54" fmla="*/ 422 w 437"/>
                <a:gd name="T55" fmla="*/ 199 h 199"/>
                <a:gd name="T56" fmla="*/ 428 w 437"/>
                <a:gd name="T57" fmla="*/ 197 h 199"/>
                <a:gd name="T58" fmla="*/ 433 w 437"/>
                <a:gd name="T59" fmla="*/ 194 h 199"/>
                <a:gd name="T60" fmla="*/ 437 w 437"/>
                <a:gd name="T61" fmla="*/ 188 h 199"/>
                <a:gd name="T62" fmla="*/ 437 w 437"/>
                <a:gd name="T63" fmla="*/ 181 h 199"/>
                <a:gd name="T64" fmla="*/ 435 w 437"/>
                <a:gd name="T65" fmla="*/ 175 h 199"/>
                <a:gd name="T66" fmla="*/ 414 w 437"/>
                <a:gd name="T67" fmla="*/ 139 h 199"/>
                <a:gd name="T68" fmla="*/ 389 w 437"/>
                <a:gd name="T69" fmla="*/ 107 h 199"/>
                <a:gd name="T70" fmla="*/ 361 w 437"/>
                <a:gd name="T71" fmla="*/ 78 h 199"/>
                <a:gd name="T72" fmla="*/ 332 w 437"/>
                <a:gd name="T73" fmla="*/ 53 h 199"/>
                <a:gd name="T74" fmla="*/ 298 w 437"/>
                <a:gd name="T75" fmla="*/ 34 h 199"/>
                <a:gd name="T76" fmla="*/ 263 w 437"/>
                <a:gd name="T77" fmla="*/ 18 h 199"/>
                <a:gd name="T78" fmla="*/ 227 w 437"/>
                <a:gd name="T79" fmla="*/ 7 h 199"/>
                <a:gd name="T80" fmla="*/ 188 w 437"/>
                <a:gd name="T81" fmla="*/ 2 h 199"/>
                <a:gd name="T82" fmla="*/ 159 w 437"/>
                <a:gd name="T83" fmla="*/ 0 h 199"/>
                <a:gd name="T84" fmla="*/ 133 w 437"/>
                <a:gd name="T85" fmla="*/ 3 h 199"/>
                <a:gd name="T86" fmla="*/ 107 w 437"/>
                <a:gd name="T87" fmla="*/ 8 h 199"/>
                <a:gd name="T88" fmla="*/ 82 w 437"/>
                <a:gd name="T89" fmla="*/ 18 h 199"/>
                <a:gd name="T90" fmla="*/ 59 w 437"/>
                <a:gd name="T91" fmla="*/ 32 h 199"/>
                <a:gd name="T92" fmla="*/ 38 w 437"/>
                <a:gd name="T93" fmla="*/ 49 h 199"/>
                <a:gd name="T94" fmla="*/ 20 w 437"/>
                <a:gd name="T95" fmla="*/ 70 h 199"/>
                <a:gd name="T96" fmla="*/ 2 w 437"/>
                <a:gd name="T97"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99">
                  <a:moveTo>
                    <a:pt x="2" y="94"/>
                  </a:moveTo>
                  <a:lnTo>
                    <a:pt x="0" y="100"/>
                  </a:lnTo>
                  <a:lnTo>
                    <a:pt x="0" y="107"/>
                  </a:lnTo>
                  <a:lnTo>
                    <a:pt x="2" y="112"/>
                  </a:lnTo>
                  <a:lnTo>
                    <a:pt x="7" y="116"/>
                  </a:lnTo>
                  <a:lnTo>
                    <a:pt x="13" y="118"/>
                  </a:lnTo>
                  <a:lnTo>
                    <a:pt x="20" y="118"/>
                  </a:lnTo>
                  <a:lnTo>
                    <a:pt x="25" y="116"/>
                  </a:lnTo>
                  <a:lnTo>
                    <a:pt x="30" y="112"/>
                  </a:lnTo>
                  <a:lnTo>
                    <a:pt x="44" y="91"/>
                  </a:lnTo>
                  <a:lnTo>
                    <a:pt x="61" y="74"/>
                  </a:lnTo>
                  <a:lnTo>
                    <a:pt x="79" y="60"/>
                  </a:lnTo>
                  <a:lnTo>
                    <a:pt x="97" y="49"/>
                  </a:lnTo>
                  <a:lnTo>
                    <a:pt x="116" y="40"/>
                  </a:lnTo>
                  <a:lnTo>
                    <a:pt x="139" y="36"/>
                  </a:lnTo>
                  <a:lnTo>
                    <a:pt x="160" y="34"/>
                  </a:lnTo>
                  <a:lnTo>
                    <a:pt x="185" y="34"/>
                  </a:lnTo>
                  <a:lnTo>
                    <a:pt x="219" y="39"/>
                  </a:lnTo>
                  <a:lnTo>
                    <a:pt x="252" y="49"/>
                  </a:lnTo>
                  <a:lnTo>
                    <a:pt x="283" y="63"/>
                  </a:lnTo>
                  <a:lnTo>
                    <a:pt x="312" y="81"/>
                  </a:lnTo>
                  <a:lnTo>
                    <a:pt x="340" y="104"/>
                  </a:lnTo>
                  <a:lnTo>
                    <a:pt x="365" y="129"/>
                  </a:lnTo>
                  <a:lnTo>
                    <a:pt x="386" y="158"/>
                  </a:lnTo>
                  <a:lnTo>
                    <a:pt x="405" y="191"/>
                  </a:lnTo>
                  <a:lnTo>
                    <a:pt x="409" y="196"/>
                  </a:lnTo>
                  <a:lnTo>
                    <a:pt x="415" y="199"/>
                  </a:lnTo>
                  <a:lnTo>
                    <a:pt x="422" y="199"/>
                  </a:lnTo>
                  <a:lnTo>
                    <a:pt x="428" y="197"/>
                  </a:lnTo>
                  <a:lnTo>
                    <a:pt x="433" y="194"/>
                  </a:lnTo>
                  <a:lnTo>
                    <a:pt x="437" y="188"/>
                  </a:lnTo>
                  <a:lnTo>
                    <a:pt x="437" y="181"/>
                  </a:lnTo>
                  <a:lnTo>
                    <a:pt x="435" y="175"/>
                  </a:lnTo>
                  <a:lnTo>
                    <a:pt x="414" y="139"/>
                  </a:lnTo>
                  <a:lnTo>
                    <a:pt x="389" y="107"/>
                  </a:lnTo>
                  <a:lnTo>
                    <a:pt x="361" y="78"/>
                  </a:lnTo>
                  <a:lnTo>
                    <a:pt x="332" y="53"/>
                  </a:lnTo>
                  <a:lnTo>
                    <a:pt x="298" y="34"/>
                  </a:lnTo>
                  <a:lnTo>
                    <a:pt x="263" y="18"/>
                  </a:lnTo>
                  <a:lnTo>
                    <a:pt x="227" y="7"/>
                  </a:lnTo>
                  <a:lnTo>
                    <a:pt x="188" y="2"/>
                  </a:lnTo>
                  <a:lnTo>
                    <a:pt x="159" y="0"/>
                  </a:lnTo>
                  <a:lnTo>
                    <a:pt x="133" y="3"/>
                  </a:lnTo>
                  <a:lnTo>
                    <a:pt x="107" y="8"/>
                  </a:lnTo>
                  <a:lnTo>
                    <a:pt x="82" y="18"/>
                  </a:lnTo>
                  <a:lnTo>
                    <a:pt x="59" y="32"/>
                  </a:lnTo>
                  <a:lnTo>
                    <a:pt x="38" y="49"/>
                  </a:lnTo>
                  <a:lnTo>
                    <a:pt x="20" y="70"/>
                  </a:lnTo>
                  <a:lnTo>
                    <a:pt x="2"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37" name="Freeform 13"/>
            <p:cNvSpPr>
              <a:spLocks noChangeAspect="1"/>
            </p:cNvSpPr>
            <p:nvPr/>
          </p:nvSpPr>
          <p:spPr bwMode="auto">
            <a:xfrm>
              <a:off x="5261" y="558"/>
              <a:ext cx="195" cy="86"/>
            </a:xfrm>
            <a:custGeom>
              <a:avLst/>
              <a:gdLst>
                <a:gd name="T0" fmla="*/ 400 w 441"/>
                <a:gd name="T1" fmla="*/ 34 h 195"/>
                <a:gd name="T2" fmla="*/ 378 w 441"/>
                <a:gd name="T3" fmla="*/ 72 h 195"/>
                <a:gd name="T4" fmla="*/ 348 w 441"/>
                <a:gd name="T5" fmla="*/ 106 h 195"/>
                <a:gd name="T6" fmla="*/ 312 w 441"/>
                <a:gd name="T7" fmla="*/ 132 h 195"/>
                <a:gd name="T8" fmla="*/ 276 w 441"/>
                <a:gd name="T9" fmla="*/ 150 h 195"/>
                <a:gd name="T10" fmla="*/ 235 w 441"/>
                <a:gd name="T11" fmla="*/ 160 h 195"/>
                <a:gd name="T12" fmla="*/ 185 w 441"/>
                <a:gd name="T13" fmla="*/ 160 h 195"/>
                <a:gd name="T14" fmla="*/ 128 w 441"/>
                <a:gd name="T15" fmla="*/ 148 h 195"/>
                <a:gd name="T16" fmla="*/ 87 w 441"/>
                <a:gd name="T17" fmla="*/ 131 h 195"/>
                <a:gd name="T18" fmla="*/ 69 w 441"/>
                <a:gd name="T19" fmla="*/ 121 h 195"/>
                <a:gd name="T20" fmla="*/ 53 w 441"/>
                <a:gd name="T21" fmla="*/ 111 h 195"/>
                <a:gd name="T22" fmla="*/ 36 w 441"/>
                <a:gd name="T23" fmla="*/ 98 h 195"/>
                <a:gd name="T24" fmla="*/ 25 w 441"/>
                <a:gd name="T25" fmla="*/ 89 h 195"/>
                <a:gd name="T26" fmla="*/ 10 w 441"/>
                <a:gd name="T27" fmla="*/ 90 h 195"/>
                <a:gd name="T28" fmla="*/ 2 w 441"/>
                <a:gd name="T29" fmla="*/ 98 h 195"/>
                <a:gd name="T30" fmla="*/ 2 w 441"/>
                <a:gd name="T31" fmla="*/ 113 h 195"/>
                <a:gd name="T32" fmla="*/ 15 w 441"/>
                <a:gd name="T33" fmla="*/ 124 h 195"/>
                <a:gd name="T34" fmla="*/ 33 w 441"/>
                <a:gd name="T35" fmla="*/ 139 h 195"/>
                <a:gd name="T36" fmla="*/ 51 w 441"/>
                <a:gd name="T37" fmla="*/ 150 h 195"/>
                <a:gd name="T38" fmla="*/ 71 w 441"/>
                <a:gd name="T39" fmla="*/ 161 h 195"/>
                <a:gd name="T40" fmla="*/ 118 w 441"/>
                <a:gd name="T41" fmla="*/ 181 h 195"/>
                <a:gd name="T42" fmla="*/ 183 w 441"/>
                <a:gd name="T43" fmla="*/ 194 h 195"/>
                <a:gd name="T44" fmla="*/ 240 w 441"/>
                <a:gd name="T45" fmla="*/ 194 h 195"/>
                <a:gd name="T46" fmla="*/ 286 w 441"/>
                <a:gd name="T47" fmla="*/ 182 h 195"/>
                <a:gd name="T48" fmla="*/ 329 w 441"/>
                <a:gd name="T49" fmla="*/ 163 h 195"/>
                <a:gd name="T50" fmla="*/ 371 w 441"/>
                <a:gd name="T51" fmla="*/ 131 h 195"/>
                <a:gd name="T52" fmla="*/ 405 w 441"/>
                <a:gd name="T53" fmla="*/ 92 h 195"/>
                <a:gd name="T54" fmla="*/ 430 w 441"/>
                <a:gd name="T55" fmla="*/ 47 h 195"/>
                <a:gd name="T56" fmla="*/ 441 w 441"/>
                <a:gd name="T57" fmla="*/ 16 h 195"/>
                <a:gd name="T58" fmla="*/ 435 w 441"/>
                <a:gd name="T59" fmla="*/ 5 h 195"/>
                <a:gd name="T60" fmla="*/ 423 w 441"/>
                <a:gd name="T61" fmla="*/ 0 h 195"/>
                <a:gd name="T62" fmla="*/ 412 w 441"/>
                <a:gd name="T63"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195">
                  <a:moveTo>
                    <a:pt x="409" y="13"/>
                  </a:moveTo>
                  <a:lnTo>
                    <a:pt x="400" y="34"/>
                  </a:lnTo>
                  <a:lnTo>
                    <a:pt x="389" y="55"/>
                  </a:lnTo>
                  <a:lnTo>
                    <a:pt x="378" y="72"/>
                  </a:lnTo>
                  <a:lnTo>
                    <a:pt x="363" y="90"/>
                  </a:lnTo>
                  <a:lnTo>
                    <a:pt x="348" y="106"/>
                  </a:lnTo>
                  <a:lnTo>
                    <a:pt x="330" y="121"/>
                  </a:lnTo>
                  <a:lnTo>
                    <a:pt x="312" y="132"/>
                  </a:lnTo>
                  <a:lnTo>
                    <a:pt x="293" y="144"/>
                  </a:lnTo>
                  <a:lnTo>
                    <a:pt x="276" y="150"/>
                  </a:lnTo>
                  <a:lnTo>
                    <a:pt x="257" y="155"/>
                  </a:lnTo>
                  <a:lnTo>
                    <a:pt x="235" y="160"/>
                  </a:lnTo>
                  <a:lnTo>
                    <a:pt x="211" y="161"/>
                  </a:lnTo>
                  <a:lnTo>
                    <a:pt x="185" y="160"/>
                  </a:lnTo>
                  <a:lnTo>
                    <a:pt x="157" y="156"/>
                  </a:lnTo>
                  <a:lnTo>
                    <a:pt x="128" y="148"/>
                  </a:lnTo>
                  <a:lnTo>
                    <a:pt x="97" y="135"/>
                  </a:lnTo>
                  <a:lnTo>
                    <a:pt x="87" y="131"/>
                  </a:lnTo>
                  <a:lnTo>
                    <a:pt x="77" y="126"/>
                  </a:lnTo>
                  <a:lnTo>
                    <a:pt x="69" y="121"/>
                  </a:lnTo>
                  <a:lnTo>
                    <a:pt x="61" y="116"/>
                  </a:lnTo>
                  <a:lnTo>
                    <a:pt x="53" y="111"/>
                  </a:lnTo>
                  <a:lnTo>
                    <a:pt x="44" y="105"/>
                  </a:lnTo>
                  <a:lnTo>
                    <a:pt x="36" y="98"/>
                  </a:lnTo>
                  <a:lnTo>
                    <a:pt x="30" y="92"/>
                  </a:lnTo>
                  <a:lnTo>
                    <a:pt x="25" y="89"/>
                  </a:lnTo>
                  <a:lnTo>
                    <a:pt x="18" y="89"/>
                  </a:lnTo>
                  <a:lnTo>
                    <a:pt x="10" y="90"/>
                  </a:lnTo>
                  <a:lnTo>
                    <a:pt x="5" y="93"/>
                  </a:lnTo>
                  <a:lnTo>
                    <a:pt x="2" y="98"/>
                  </a:lnTo>
                  <a:lnTo>
                    <a:pt x="0" y="105"/>
                  </a:lnTo>
                  <a:lnTo>
                    <a:pt x="2" y="113"/>
                  </a:lnTo>
                  <a:lnTo>
                    <a:pt x="7" y="118"/>
                  </a:lnTo>
                  <a:lnTo>
                    <a:pt x="15" y="124"/>
                  </a:lnTo>
                  <a:lnTo>
                    <a:pt x="23" y="132"/>
                  </a:lnTo>
                  <a:lnTo>
                    <a:pt x="33" y="139"/>
                  </a:lnTo>
                  <a:lnTo>
                    <a:pt x="41" y="144"/>
                  </a:lnTo>
                  <a:lnTo>
                    <a:pt x="51" y="150"/>
                  </a:lnTo>
                  <a:lnTo>
                    <a:pt x="61" y="156"/>
                  </a:lnTo>
                  <a:lnTo>
                    <a:pt x="71" y="161"/>
                  </a:lnTo>
                  <a:lnTo>
                    <a:pt x="82" y="166"/>
                  </a:lnTo>
                  <a:lnTo>
                    <a:pt x="118" y="181"/>
                  </a:lnTo>
                  <a:lnTo>
                    <a:pt x="152" y="189"/>
                  </a:lnTo>
                  <a:lnTo>
                    <a:pt x="183" y="194"/>
                  </a:lnTo>
                  <a:lnTo>
                    <a:pt x="213" y="195"/>
                  </a:lnTo>
                  <a:lnTo>
                    <a:pt x="240" y="194"/>
                  </a:lnTo>
                  <a:lnTo>
                    <a:pt x="265" y="189"/>
                  </a:lnTo>
                  <a:lnTo>
                    <a:pt x="286" y="182"/>
                  </a:lnTo>
                  <a:lnTo>
                    <a:pt x="306" y="174"/>
                  </a:lnTo>
                  <a:lnTo>
                    <a:pt x="329" y="163"/>
                  </a:lnTo>
                  <a:lnTo>
                    <a:pt x="350" y="148"/>
                  </a:lnTo>
                  <a:lnTo>
                    <a:pt x="371" y="131"/>
                  </a:lnTo>
                  <a:lnTo>
                    <a:pt x="389" y="113"/>
                  </a:lnTo>
                  <a:lnTo>
                    <a:pt x="405" y="92"/>
                  </a:lnTo>
                  <a:lnTo>
                    <a:pt x="418" y="71"/>
                  </a:lnTo>
                  <a:lnTo>
                    <a:pt x="430" y="47"/>
                  </a:lnTo>
                  <a:lnTo>
                    <a:pt x="440" y="22"/>
                  </a:lnTo>
                  <a:lnTo>
                    <a:pt x="441" y="16"/>
                  </a:lnTo>
                  <a:lnTo>
                    <a:pt x="440" y="9"/>
                  </a:lnTo>
                  <a:lnTo>
                    <a:pt x="435" y="5"/>
                  </a:lnTo>
                  <a:lnTo>
                    <a:pt x="430" y="1"/>
                  </a:lnTo>
                  <a:lnTo>
                    <a:pt x="423" y="0"/>
                  </a:lnTo>
                  <a:lnTo>
                    <a:pt x="417" y="1"/>
                  </a:lnTo>
                  <a:lnTo>
                    <a:pt x="412" y="6"/>
                  </a:lnTo>
                  <a:lnTo>
                    <a:pt x="409"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38" name="Freeform 14"/>
            <p:cNvSpPr>
              <a:spLocks noChangeAspect="1"/>
            </p:cNvSpPr>
            <p:nvPr/>
          </p:nvSpPr>
          <p:spPr bwMode="auto">
            <a:xfrm>
              <a:off x="5076" y="341"/>
              <a:ext cx="128" cy="124"/>
            </a:xfrm>
            <a:custGeom>
              <a:avLst/>
              <a:gdLst>
                <a:gd name="T0" fmla="*/ 36 w 291"/>
                <a:gd name="T1" fmla="*/ 66 h 281"/>
                <a:gd name="T2" fmla="*/ 21 w 291"/>
                <a:gd name="T3" fmla="*/ 89 h 281"/>
                <a:gd name="T4" fmla="*/ 11 w 291"/>
                <a:gd name="T5" fmla="*/ 111 h 281"/>
                <a:gd name="T6" fmla="*/ 3 w 291"/>
                <a:gd name="T7" fmla="*/ 137 h 281"/>
                <a:gd name="T8" fmla="*/ 0 w 291"/>
                <a:gd name="T9" fmla="*/ 163 h 281"/>
                <a:gd name="T10" fmla="*/ 0 w 291"/>
                <a:gd name="T11" fmla="*/ 189 h 281"/>
                <a:gd name="T12" fmla="*/ 7 w 291"/>
                <a:gd name="T13" fmla="*/ 212 h 281"/>
                <a:gd name="T14" fmla="*/ 20 w 291"/>
                <a:gd name="T15" fmla="*/ 234 h 281"/>
                <a:gd name="T16" fmla="*/ 38 w 291"/>
                <a:gd name="T17" fmla="*/ 254 h 281"/>
                <a:gd name="T18" fmla="*/ 57 w 291"/>
                <a:gd name="T19" fmla="*/ 267 h 281"/>
                <a:gd name="T20" fmla="*/ 78 w 291"/>
                <a:gd name="T21" fmla="*/ 275 h 281"/>
                <a:gd name="T22" fmla="*/ 100 w 291"/>
                <a:gd name="T23" fmla="*/ 279 h 281"/>
                <a:gd name="T24" fmla="*/ 124 w 291"/>
                <a:gd name="T25" fmla="*/ 281 h 281"/>
                <a:gd name="T26" fmla="*/ 147 w 291"/>
                <a:gd name="T27" fmla="*/ 279 h 281"/>
                <a:gd name="T28" fmla="*/ 170 w 291"/>
                <a:gd name="T29" fmla="*/ 275 h 281"/>
                <a:gd name="T30" fmla="*/ 193 w 291"/>
                <a:gd name="T31" fmla="*/ 267 h 281"/>
                <a:gd name="T32" fmla="*/ 212 w 291"/>
                <a:gd name="T33" fmla="*/ 257 h 281"/>
                <a:gd name="T34" fmla="*/ 237 w 291"/>
                <a:gd name="T35" fmla="*/ 237 h 281"/>
                <a:gd name="T36" fmla="*/ 258 w 291"/>
                <a:gd name="T37" fmla="*/ 213 h 281"/>
                <a:gd name="T38" fmla="*/ 274 w 291"/>
                <a:gd name="T39" fmla="*/ 184 h 281"/>
                <a:gd name="T40" fmla="*/ 286 w 291"/>
                <a:gd name="T41" fmla="*/ 152 h 281"/>
                <a:gd name="T42" fmla="*/ 291 w 291"/>
                <a:gd name="T43" fmla="*/ 118 h 281"/>
                <a:gd name="T44" fmla="*/ 289 w 291"/>
                <a:gd name="T45" fmla="*/ 85 h 281"/>
                <a:gd name="T46" fmla="*/ 279 w 291"/>
                <a:gd name="T47" fmla="*/ 56 h 281"/>
                <a:gd name="T48" fmla="*/ 260 w 291"/>
                <a:gd name="T49" fmla="*/ 31 h 281"/>
                <a:gd name="T50" fmla="*/ 234 w 291"/>
                <a:gd name="T51" fmla="*/ 13 h 281"/>
                <a:gd name="T52" fmla="*/ 206 w 291"/>
                <a:gd name="T53" fmla="*/ 3 h 281"/>
                <a:gd name="T54" fmla="*/ 175 w 291"/>
                <a:gd name="T55" fmla="*/ 0 h 281"/>
                <a:gd name="T56" fmla="*/ 142 w 291"/>
                <a:gd name="T57" fmla="*/ 3 h 281"/>
                <a:gd name="T58" fmla="*/ 111 w 291"/>
                <a:gd name="T59" fmla="*/ 13 h 281"/>
                <a:gd name="T60" fmla="*/ 82 w 291"/>
                <a:gd name="T61" fmla="*/ 26 h 281"/>
                <a:gd name="T62" fmla="*/ 57 w 291"/>
                <a:gd name="T63" fmla="*/ 45 h 281"/>
                <a:gd name="T64" fmla="*/ 36 w 291"/>
                <a:gd name="T65"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81">
                  <a:moveTo>
                    <a:pt x="36" y="66"/>
                  </a:moveTo>
                  <a:lnTo>
                    <a:pt x="21" y="89"/>
                  </a:lnTo>
                  <a:lnTo>
                    <a:pt x="11" y="111"/>
                  </a:lnTo>
                  <a:lnTo>
                    <a:pt x="3" y="137"/>
                  </a:lnTo>
                  <a:lnTo>
                    <a:pt x="0" y="163"/>
                  </a:lnTo>
                  <a:lnTo>
                    <a:pt x="0" y="189"/>
                  </a:lnTo>
                  <a:lnTo>
                    <a:pt x="7" y="212"/>
                  </a:lnTo>
                  <a:lnTo>
                    <a:pt x="20" y="234"/>
                  </a:lnTo>
                  <a:lnTo>
                    <a:pt x="38" y="254"/>
                  </a:lnTo>
                  <a:lnTo>
                    <a:pt x="57" y="267"/>
                  </a:lnTo>
                  <a:lnTo>
                    <a:pt x="78" y="275"/>
                  </a:lnTo>
                  <a:lnTo>
                    <a:pt x="100" y="279"/>
                  </a:lnTo>
                  <a:lnTo>
                    <a:pt x="124" y="281"/>
                  </a:lnTo>
                  <a:lnTo>
                    <a:pt x="147" y="279"/>
                  </a:lnTo>
                  <a:lnTo>
                    <a:pt x="170" y="275"/>
                  </a:lnTo>
                  <a:lnTo>
                    <a:pt x="193" y="267"/>
                  </a:lnTo>
                  <a:lnTo>
                    <a:pt x="212" y="257"/>
                  </a:lnTo>
                  <a:lnTo>
                    <a:pt x="237" y="237"/>
                  </a:lnTo>
                  <a:lnTo>
                    <a:pt x="258" y="213"/>
                  </a:lnTo>
                  <a:lnTo>
                    <a:pt x="274" y="184"/>
                  </a:lnTo>
                  <a:lnTo>
                    <a:pt x="286" y="152"/>
                  </a:lnTo>
                  <a:lnTo>
                    <a:pt x="291" y="118"/>
                  </a:lnTo>
                  <a:lnTo>
                    <a:pt x="289" y="85"/>
                  </a:lnTo>
                  <a:lnTo>
                    <a:pt x="279" y="56"/>
                  </a:lnTo>
                  <a:lnTo>
                    <a:pt x="260" y="31"/>
                  </a:lnTo>
                  <a:lnTo>
                    <a:pt x="234" y="13"/>
                  </a:lnTo>
                  <a:lnTo>
                    <a:pt x="206" y="3"/>
                  </a:lnTo>
                  <a:lnTo>
                    <a:pt x="175" y="0"/>
                  </a:lnTo>
                  <a:lnTo>
                    <a:pt x="142" y="3"/>
                  </a:lnTo>
                  <a:lnTo>
                    <a:pt x="111" y="13"/>
                  </a:lnTo>
                  <a:lnTo>
                    <a:pt x="82" y="26"/>
                  </a:lnTo>
                  <a:lnTo>
                    <a:pt x="57" y="45"/>
                  </a:lnTo>
                  <a:lnTo>
                    <a:pt x="36"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39" name="Freeform 15"/>
            <p:cNvSpPr>
              <a:spLocks noChangeAspect="1" noEditPoints="1"/>
            </p:cNvSpPr>
            <p:nvPr/>
          </p:nvSpPr>
          <p:spPr bwMode="auto">
            <a:xfrm>
              <a:off x="5103" y="368"/>
              <a:ext cx="61" cy="63"/>
            </a:xfrm>
            <a:custGeom>
              <a:avLst/>
              <a:gdLst>
                <a:gd name="T0" fmla="*/ 20 w 138"/>
                <a:gd name="T1" fmla="*/ 30 h 141"/>
                <a:gd name="T2" fmla="*/ 12 w 138"/>
                <a:gd name="T3" fmla="*/ 41 h 141"/>
                <a:gd name="T4" fmla="*/ 5 w 138"/>
                <a:gd name="T5" fmla="*/ 52 h 141"/>
                <a:gd name="T6" fmla="*/ 2 w 138"/>
                <a:gd name="T7" fmla="*/ 65 h 141"/>
                <a:gd name="T8" fmla="*/ 0 w 138"/>
                <a:gd name="T9" fmla="*/ 78 h 141"/>
                <a:gd name="T10" fmla="*/ 2 w 138"/>
                <a:gd name="T11" fmla="*/ 91 h 141"/>
                <a:gd name="T12" fmla="*/ 5 w 138"/>
                <a:gd name="T13" fmla="*/ 104 h 141"/>
                <a:gd name="T14" fmla="*/ 14 w 138"/>
                <a:gd name="T15" fmla="*/ 115 h 141"/>
                <a:gd name="T16" fmla="*/ 23 w 138"/>
                <a:gd name="T17" fmla="*/ 125 h 141"/>
                <a:gd name="T18" fmla="*/ 30 w 138"/>
                <a:gd name="T19" fmla="*/ 130 h 141"/>
                <a:gd name="T20" fmla="*/ 38 w 138"/>
                <a:gd name="T21" fmla="*/ 135 h 141"/>
                <a:gd name="T22" fmla="*/ 45 w 138"/>
                <a:gd name="T23" fmla="*/ 138 h 141"/>
                <a:gd name="T24" fmla="*/ 53 w 138"/>
                <a:gd name="T25" fmla="*/ 140 h 141"/>
                <a:gd name="T26" fmla="*/ 59 w 138"/>
                <a:gd name="T27" fmla="*/ 141 h 141"/>
                <a:gd name="T28" fmla="*/ 67 w 138"/>
                <a:gd name="T29" fmla="*/ 140 h 141"/>
                <a:gd name="T30" fmla="*/ 76 w 138"/>
                <a:gd name="T31" fmla="*/ 140 h 141"/>
                <a:gd name="T32" fmla="*/ 84 w 138"/>
                <a:gd name="T33" fmla="*/ 136 h 141"/>
                <a:gd name="T34" fmla="*/ 94 w 138"/>
                <a:gd name="T35" fmla="*/ 131 h 141"/>
                <a:gd name="T36" fmla="*/ 102 w 138"/>
                <a:gd name="T37" fmla="*/ 127 h 141"/>
                <a:gd name="T38" fmla="*/ 112 w 138"/>
                <a:gd name="T39" fmla="*/ 118 h 141"/>
                <a:gd name="T40" fmla="*/ 118 w 138"/>
                <a:gd name="T41" fmla="*/ 110 h 141"/>
                <a:gd name="T42" fmla="*/ 125 w 138"/>
                <a:gd name="T43" fmla="*/ 102 h 141"/>
                <a:gd name="T44" fmla="*/ 131 w 138"/>
                <a:gd name="T45" fmla="*/ 93 h 141"/>
                <a:gd name="T46" fmla="*/ 134 w 138"/>
                <a:gd name="T47" fmla="*/ 83 h 141"/>
                <a:gd name="T48" fmla="*/ 138 w 138"/>
                <a:gd name="T49" fmla="*/ 72 h 141"/>
                <a:gd name="T50" fmla="*/ 138 w 138"/>
                <a:gd name="T51" fmla="*/ 55 h 141"/>
                <a:gd name="T52" fmla="*/ 134 w 138"/>
                <a:gd name="T53" fmla="*/ 41 h 141"/>
                <a:gd name="T54" fmla="*/ 126 w 138"/>
                <a:gd name="T55" fmla="*/ 26 h 141"/>
                <a:gd name="T56" fmla="*/ 115 w 138"/>
                <a:gd name="T57" fmla="*/ 15 h 141"/>
                <a:gd name="T58" fmla="*/ 102 w 138"/>
                <a:gd name="T59" fmla="*/ 7 h 141"/>
                <a:gd name="T60" fmla="*/ 89 w 138"/>
                <a:gd name="T61" fmla="*/ 2 h 141"/>
                <a:gd name="T62" fmla="*/ 77 w 138"/>
                <a:gd name="T63" fmla="*/ 0 h 141"/>
                <a:gd name="T64" fmla="*/ 64 w 138"/>
                <a:gd name="T65" fmla="*/ 2 h 141"/>
                <a:gd name="T66" fmla="*/ 51 w 138"/>
                <a:gd name="T67" fmla="*/ 5 h 141"/>
                <a:gd name="T68" fmla="*/ 40 w 138"/>
                <a:gd name="T69" fmla="*/ 12 h 141"/>
                <a:gd name="T70" fmla="*/ 30 w 138"/>
                <a:gd name="T71" fmla="*/ 20 h 141"/>
                <a:gd name="T72" fmla="*/ 20 w 138"/>
                <a:gd name="T73" fmla="*/ 30 h 141"/>
                <a:gd name="T74" fmla="*/ 45 w 138"/>
                <a:gd name="T75" fmla="*/ 99 h 141"/>
                <a:gd name="T76" fmla="*/ 45 w 138"/>
                <a:gd name="T77" fmla="*/ 99 h 141"/>
                <a:gd name="T78" fmla="*/ 35 w 138"/>
                <a:gd name="T79" fmla="*/ 86 h 141"/>
                <a:gd name="T80" fmla="*/ 35 w 138"/>
                <a:gd name="T81" fmla="*/ 72 h 141"/>
                <a:gd name="T82" fmla="*/ 40 w 138"/>
                <a:gd name="T83" fmla="*/ 60 h 141"/>
                <a:gd name="T84" fmla="*/ 46 w 138"/>
                <a:gd name="T85" fmla="*/ 51 h 141"/>
                <a:gd name="T86" fmla="*/ 51 w 138"/>
                <a:gd name="T87" fmla="*/ 46 h 141"/>
                <a:gd name="T88" fmla="*/ 63 w 138"/>
                <a:gd name="T89" fmla="*/ 38 h 141"/>
                <a:gd name="T90" fmla="*/ 77 w 138"/>
                <a:gd name="T91" fmla="*/ 34 h 141"/>
                <a:gd name="T92" fmla="*/ 94 w 138"/>
                <a:gd name="T93" fmla="*/ 41 h 141"/>
                <a:gd name="T94" fmla="*/ 98 w 138"/>
                <a:gd name="T95" fmla="*/ 46 h 141"/>
                <a:gd name="T96" fmla="*/ 102 w 138"/>
                <a:gd name="T97" fmla="*/ 52 h 141"/>
                <a:gd name="T98" fmla="*/ 103 w 138"/>
                <a:gd name="T99" fmla="*/ 60 h 141"/>
                <a:gd name="T100" fmla="*/ 103 w 138"/>
                <a:gd name="T101" fmla="*/ 68 h 141"/>
                <a:gd name="T102" fmla="*/ 98 w 138"/>
                <a:gd name="T103" fmla="*/ 80 h 141"/>
                <a:gd name="T104" fmla="*/ 92 w 138"/>
                <a:gd name="T105" fmla="*/ 89 h 141"/>
                <a:gd name="T106" fmla="*/ 82 w 138"/>
                <a:gd name="T107" fmla="*/ 99 h 141"/>
                <a:gd name="T108" fmla="*/ 72 w 138"/>
                <a:gd name="T109" fmla="*/ 106 h 141"/>
                <a:gd name="T110" fmla="*/ 66 w 138"/>
                <a:gd name="T111" fmla="*/ 107 h 141"/>
                <a:gd name="T112" fmla="*/ 58 w 138"/>
                <a:gd name="T113" fmla="*/ 107 h 141"/>
                <a:gd name="T114" fmla="*/ 51 w 138"/>
                <a:gd name="T115" fmla="*/ 104 h 141"/>
                <a:gd name="T116" fmla="*/ 45 w 138"/>
                <a:gd name="T117" fmla="*/ 99 h 141"/>
                <a:gd name="T118" fmla="*/ 23 w 138"/>
                <a:gd name="T119" fmla="*/ 125 h 141"/>
                <a:gd name="T120" fmla="*/ 23 w 138"/>
                <a:gd name="T121" fmla="*/ 125 h 141"/>
                <a:gd name="T122" fmla="*/ 23 w 138"/>
                <a:gd name="T123"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1">
                  <a:moveTo>
                    <a:pt x="20" y="30"/>
                  </a:moveTo>
                  <a:lnTo>
                    <a:pt x="12" y="41"/>
                  </a:lnTo>
                  <a:lnTo>
                    <a:pt x="5" y="52"/>
                  </a:lnTo>
                  <a:lnTo>
                    <a:pt x="2" y="65"/>
                  </a:lnTo>
                  <a:lnTo>
                    <a:pt x="0" y="78"/>
                  </a:lnTo>
                  <a:lnTo>
                    <a:pt x="2" y="91"/>
                  </a:lnTo>
                  <a:lnTo>
                    <a:pt x="5" y="104"/>
                  </a:lnTo>
                  <a:lnTo>
                    <a:pt x="14" y="115"/>
                  </a:lnTo>
                  <a:lnTo>
                    <a:pt x="23" y="125"/>
                  </a:lnTo>
                  <a:lnTo>
                    <a:pt x="30" y="130"/>
                  </a:lnTo>
                  <a:lnTo>
                    <a:pt x="38" y="135"/>
                  </a:lnTo>
                  <a:lnTo>
                    <a:pt x="45" y="138"/>
                  </a:lnTo>
                  <a:lnTo>
                    <a:pt x="53" y="140"/>
                  </a:lnTo>
                  <a:lnTo>
                    <a:pt x="59" y="141"/>
                  </a:lnTo>
                  <a:lnTo>
                    <a:pt x="67" y="140"/>
                  </a:lnTo>
                  <a:lnTo>
                    <a:pt x="76" y="140"/>
                  </a:lnTo>
                  <a:lnTo>
                    <a:pt x="84" y="136"/>
                  </a:lnTo>
                  <a:lnTo>
                    <a:pt x="94" y="131"/>
                  </a:lnTo>
                  <a:lnTo>
                    <a:pt x="102" y="127"/>
                  </a:lnTo>
                  <a:lnTo>
                    <a:pt x="112" y="118"/>
                  </a:lnTo>
                  <a:lnTo>
                    <a:pt x="118" y="110"/>
                  </a:lnTo>
                  <a:lnTo>
                    <a:pt x="125" y="102"/>
                  </a:lnTo>
                  <a:lnTo>
                    <a:pt x="131" y="93"/>
                  </a:lnTo>
                  <a:lnTo>
                    <a:pt x="134" y="83"/>
                  </a:lnTo>
                  <a:lnTo>
                    <a:pt x="138" y="72"/>
                  </a:lnTo>
                  <a:lnTo>
                    <a:pt x="138" y="55"/>
                  </a:lnTo>
                  <a:lnTo>
                    <a:pt x="134" y="41"/>
                  </a:lnTo>
                  <a:lnTo>
                    <a:pt x="126" y="26"/>
                  </a:lnTo>
                  <a:lnTo>
                    <a:pt x="115" y="15"/>
                  </a:lnTo>
                  <a:lnTo>
                    <a:pt x="102" y="7"/>
                  </a:lnTo>
                  <a:lnTo>
                    <a:pt x="89" y="2"/>
                  </a:lnTo>
                  <a:lnTo>
                    <a:pt x="77" y="0"/>
                  </a:lnTo>
                  <a:lnTo>
                    <a:pt x="64" y="2"/>
                  </a:lnTo>
                  <a:lnTo>
                    <a:pt x="51" y="5"/>
                  </a:lnTo>
                  <a:lnTo>
                    <a:pt x="40" y="12"/>
                  </a:lnTo>
                  <a:lnTo>
                    <a:pt x="30" y="20"/>
                  </a:lnTo>
                  <a:lnTo>
                    <a:pt x="20" y="30"/>
                  </a:lnTo>
                  <a:close/>
                  <a:moveTo>
                    <a:pt x="45" y="99"/>
                  </a:moveTo>
                  <a:lnTo>
                    <a:pt x="45" y="99"/>
                  </a:lnTo>
                  <a:lnTo>
                    <a:pt x="35" y="86"/>
                  </a:lnTo>
                  <a:lnTo>
                    <a:pt x="35" y="72"/>
                  </a:lnTo>
                  <a:lnTo>
                    <a:pt x="40" y="60"/>
                  </a:lnTo>
                  <a:lnTo>
                    <a:pt x="46" y="51"/>
                  </a:lnTo>
                  <a:lnTo>
                    <a:pt x="51" y="46"/>
                  </a:lnTo>
                  <a:lnTo>
                    <a:pt x="63" y="38"/>
                  </a:lnTo>
                  <a:lnTo>
                    <a:pt x="77" y="34"/>
                  </a:lnTo>
                  <a:lnTo>
                    <a:pt x="94" y="41"/>
                  </a:lnTo>
                  <a:lnTo>
                    <a:pt x="98" y="46"/>
                  </a:lnTo>
                  <a:lnTo>
                    <a:pt x="102" y="52"/>
                  </a:lnTo>
                  <a:lnTo>
                    <a:pt x="103" y="60"/>
                  </a:lnTo>
                  <a:lnTo>
                    <a:pt x="103" y="68"/>
                  </a:lnTo>
                  <a:lnTo>
                    <a:pt x="98" y="80"/>
                  </a:lnTo>
                  <a:lnTo>
                    <a:pt x="92" y="89"/>
                  </a:lnTo>
                  <a:lnTo>
                    <a:pt x="82" y="99"/>
                  </a:lnTo>
                  <a:lnTo>
                    <a:pt x="72" y="106"/>
                  </a:lnTo>
                  <a:lnTo>
                    <a:pt x="66" y="107"/>
                  </a:lnTo>
                  <a:lnTo>
                    <a:pt x="58" y="107"/>
                  </a:lnTo>
                  <a:lnTo>
                    <a:pt x="51" y="104"/>
                  </a:lnTo>
                  <a:lnTo>
                    <a:pt x="45" y="99"/>
                  </a:lnTo>
                  <a:close/>
                  <a:moveTo>
                    <a:pt x="23" y="125"/>
                  </a:moveTo>
                  <a:lnTo>
                    <a:pt x="23" y="125"/>
                  </a:lnTo>
                  <a:lnTo>
                    <a:pt x="23" y="1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5"/>
          <p:cNvSpPr>
            <a:spLocks noGrp="1"/>
          </p:cNvSpPr>
          <p:nvPr>
            <p:ph type="ftr" sz="quarter" idx="10"/>
          </p:nvPr>
        </p:nvSpPr>
        <p:spPr/>
        <p:txBody>
          <a:bodyPr/>
          <a:lstStyle/>
          <a:p>
            <a:r>
              <a:rPr lang="nb-NO" altLang="nb-NO"/>
              <a:t>© 2005 Arbeids- og miljømedisinsk avdeling UNN HF</a:t>
            </a:r>
          </a:p>
        </p:txBody>
      </p:sp>
      <p:sp>
        <p:nvSpPr>
          <p:cNvPr id="7" name="Plassholder for lysbildenummer 6"/>
          <p:cNvSpPr>
            <a:spLocks noGrp="1"/>
          </p:cNvSpPr>
          <p:nvPr>
            <p:ph type="sldNum" sz="quarter" idx="11"/>
          </p:nvPr>
        </p:nvSpPr>
        <p:spPr/>
        <p:txBody>
          <a:bodyPr/>
          <a:lstStyle/>
          <a:p>
            <a:fld id="{E4ACDC31-F1B6-4453-8BA0-512CCA808763}" type="slidenum">
              <a:rPr lang="nb-NO" altLang="nb-NO"/>
              <a:pPr/>
              <a:t>11</a:t>
            </a:fld>
            <a:endParaRPr lang="nb-NO" altLang="nb-NO"/>
          </a:p>
        </p:txBody>
      </p:sp>
      <p:sp>
        <p:nvSpPr>
          <p:cNvPr id="28674" name="Rectangle 2"/>
          <p:cNvSpPr>
            <a:spLocks noGrp="1" noChangeArrowheads="1"/>
          </p:cNvSpPr>
          <p:nvPr>
            <p:ph type="title"/>
          </p:nvPr>
        </p:nvSpPr>
        <p:spPr/>
        <p:txBody>
          <a:bodyPr/>
          <a:lstStyle/>
          <a:p>
            <a:r>
              <a:rPr lang="nb-NO" altLang="nb-NO" b="1"/>
              <a:t>Tiltak (4)</a:t>
            </a:r>
          </a:p>
        </p:txBody>
      </p:sp>
      <p:sp>
        <p:nvSpPr>
          <p:cNvPr id="28677" name="Rectangle 5"/>
          <p:cNvSpPr>
            <a:spLocks noGrp="1" noChangeArrowheads="1"/>
          </p:cNvSpPr>
          <p:nvPr>
            <p:ph type="body" sz="half" idx="3"/>
          </p:nvPr>
        </p:nvSpPr>
        <p:spPr>
          <a:xfrm>
            <a:off x="611188" y="1601788"/>
            <a:ext cx="8002587" cy="2187575"/>
          </a:xfrm>
        </p:spPr>
        <p:txBody>
          <a:bodyPr/>
          <a:lstStyle/>
          <a:p>
            <a:r>
              <a:rPr lang="nb-NO" altLang="nb-NO" sz="4000" b="1"/>
              <a:t>Ventilasjon og vedlikehold av ventilasjonsanlegg</a:t>
            </a:r>
          </a:p>
        </p:txBody>
      </p:sp>
      <p:sp>
        <p:nvSpPr>
          <p:cNvPr id="28680" name="Rectangle 8"/>
          <p:cNvSpPr>
            <a:spLocks noChangeArrowheads="1"/>
          </p:cNvSpPr>
          <p:nvPr/>
        </p:nvSpPr>
        <p:spPr bwMode="auto">
          <a:xfrm>
            <a:off x="3913188" y="2994025"/>
            <a:ext cx="451802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har char="•"/>
              <a:defRPr sz="2800">
                <a:solidFill>
                  <a:schemeClr val="accent2"/>
                </a:solidFill>
                <a:latin typeface="Comic Sans MS" panose="030F0702030302020204" pitchFamily="66" charset="0"/>
              </a:defRPr>
            </a:lvl1pPr>
            <a:lvl2pPr marL="742950" indent="-285750">
              <a:buChar char="–"/>
              <a:defRPr sz="2400">
                <a:solidFill>
                  <a:schemeClr val="accent2"/>
                </a:solidFill>
                <a:latin typeface="Comic Sans MS" panose="030F0702030302020204" pitchFamily="66" charset="0"/>
              </a:defRPr>
            </a:lvl2pPr>
            <a:lvl3pPr marL="1143000" indent="-228600">
              <a:buChar char="•"/>
              <a:defRPr sz="2000">
                <a:solidFill>
                  <a:schemeClr val="accent2"/>
                </a:solidFill>
                <a:latin typeface="Comic Sans MS" panose="030F0702030302020204" pitchFamily="66" charset="0"/>
              </a:defRPr>
            </a:lvl3pPr>
            <a:lvl4pPr marL="1600200" indent="-228600">
              <a:buChar char="–"/>
              <a:defRPr>
                <a:solidFill>
                  <a:schemeClr val="accent2"/>
                </a:solidFill>
                <a:latin typeface="Comic Sans MS" panose="030F0702030302020204" pitchFamily="66" charset="0"/>
              </a:defRPr>
            </a:lvl4pPr>
            <a:lvl5pPr marL="2057400" indent="-228600">
              <a:buChar char="»"/>
              <a:defRPr>
                <a:solidFill>
                  <a:schemeClr val="accent2"/>
                </a:solidFill>
                <a:latin typeface="Comic Sans MS" panose="030F0702030302020204" pitchFamily="66" charset="0"/>
              </a:defRPr>
            </a:lvl5pPr>
            <a:lvl6pPr marL="2514600" indent="-228600" fontAlgn="base">
              <a:spcBef>
                <a:spcPct val="20000"/>
              </a:spcBef>
              <a:spcAft>
                <a:spcPct val="0"/>
              </a:spcAft>
              <a:buChar char="»"/>
              <a:defRPr>
                <a:solidFill>
                  <a:schemeClr val="accent2"/>
                </a:solidFill>
                <a:latin typeface="Comic Sans MS" panose="030F0702030302020204" pitchFamily="66" charset="0"/>
              </a:defRPr>
            </a:lvl6pPr>
            <a:lvl7pPr marL="2971800" indent="-228600" fontAlgn="base">
              <a:spcBef>
                <a:spcPct val="20000"/>
              </a:spcBef>
              <a:spcAft>
                <a:spcPct val="0"/>
              </a:spcAft>
              <a:buChar char="»"/>
              <a:defRPr>
                <a:solidFill>
                  <a:schemeClr val="accent2"/>
                </a:solidFill>
                <a:latin typeface="Comic Sans MS" panose="030F0702030302020204" pitchFamily="66" charset="0"/>
              </a:defRPr>
            </a:lvl7pPr>
            <a:lvl8pPr marL="3429000" indent="-228600" fontAlgn="base">
              <a:spcBef>
                <a:spcPct val="20000"/>
              </a:spcBef>
              <a:spcAft>
                <a:spcPct val="0"/>
              </a:spcAft>
              <a:buChar char="»"/>
              <a:defRPr>
                <a:solidFill>
                  <a:schemeClr val="accent2"/>
                </a:solidFill>
                <a:latin typeface="Comic Sans MS" panose="030F0702030302020204" pitchFamily="66" charset="0"/>
              </a:defRPr>
            </a:lvl8pPr>
            <a:lvl9pPr marL="3886200" indent="-228600" fontAlgn="base">
              <a:spcBef>
                <a:spcPct val="20000"/>
              </a:spcBef>
              <a:spcAft>
                <a:spcPct val="0"/>
              </a:spcAft>
              <a:buChar char="»"/>
              <a:defRPr>
                <a:solidFill>
                  <a:schemeClr val="accent2"/>
                </a:solidFill>
                <a:latin typeface="Comic Sans MS" panose="030F0702030302020204" pitchFamily="66" charset="0"/>
              </a:defRPr>
            </a:lvl9pPr>
          </a:lstStyle>
          <a:p>
            <a:pPr lvl="1"/>
            <a:r>
              <a:rPr lang="nb-NO" altLang="nb-NO" sz="2800" b="0"/>
              <a:t>er det installert ventilasjonsanlegg?</a:t>
            </a:r>
          </a:p>
          <a:p>
            <a:pPr lvl="1"/>
            <a:r>
              <a:rPr lang="nb-NO" altLang="nb-NO" sz="2800" b="0"/>
              <a:t>plassering av tillufts- og avtrekksventiler?</a:t>
            </a:r>
          </a:p>
          <a:p>
            <a:pPr lvl="1"/>
            <a:r>
              <a:rPr lang="nb-NO" altLang="nb-NO" sz="2800" b="0"/>
              <a:t>rutiner for skift av filter?</a:t>
            </a:r>
          </a:p>
          <a:p>
            <a:pPr lvl="1"/>
            <a:r>
              <a:rPr lang="nb-NO" altLang="nb-NO" sz="2800" b="0"/>
              <a:t>bruk av omluft?</a:t>
            </a:r>
          </a:p>
        </p:txBody>
      </p:sp>
      <p:pic>
        <p:nvPicPr>
          <p:cNvPr id="28682" name="Picture 10" descr="MCj02904260000[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1819275" y="3376613"/>
            <a:ext cx="1698625" cy="24066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870F3288-D0BC-4903-8CDC-36FA7128D33C}" type="slidenum">
              <a:rPr lang="nb-NO" altLang="nb-NO"/>
              <a:pPr/>
              <a:t>12</a:t>
            </a:fld>
            <a:endParaRPr lang="nb-NO" altLang="nb-NO"/>
          </a:p>
        </p:txBody>
      </p:sp>
      <p:sp>
        <p:nvSpPr>
          <p:cNvPr id="35842" name="Rectangle 2"/>
          <p:cNvSpPr>
            <a:spLocks noGrp="1" noChangeArrowheads="1"/>
          </p:cNvSpPr>
          <p:nvPr>
            <p:ph type="title"/>
          </p:nvPr>
        </p:nvSpPr>
        <p:spPr/>
        <p:txBody>
          <a:bodyPr/>
          <a:lstStyle/>
          <a:p>
            <a:r>
              <a:rPr lang="nb-NO" altLang="nb-NO" b="1"/>
              <a:t>Tiltak (5)</a:t>
            </a:r>
          </a:p>
        </p:txBody>
      </p:sp>
      <p:sp>
        <p:nvSpPr>
          <p:cNvPr id="35843" name="Rectangle 3"/>
          <p:cNvSpPr>
            <a:spLocks noGrp="1" noChangeArrowheads="1"/>
          </p:cNvSpPr>
          <p:nvPr>
            <p:ph type="body" sz="half" idx="1"/>
          </p:nvPr>
        </p:nvSpPr>
        <p:spPr>
          <a:xfrm>
            <a:off x="611188" y="1600200"/>
            <a:ext cx="4130675" cy="4525963"/>
          </a:xfrm>
        </p:spPr>
        <p:txBody>
          <a:bodyPr/>
          <a:lstStyle/>
          <a:p>
            <a:pPr defTabSz="903288"/>
            <a:r>
              <a:rPr lang="nb-NO" altLang="nb-NO" sz="3600" b="1"/>
              <a:t>Vurder om det skal gjøres målinger av avgassnivåene</a:t>
            </a:r>
          </a:p>
          <a:p>
            <a:pPr defTabSz="903288">
              <a:buFontTx/>
              <a:buNone/>
            </a:pPr>
            <a:r>
              <a:rPr lang="nb-NO" altLang="nb-NO" sz="2800"/>
              <a:t>	</a:t>
            </a:r>
          </a:p>
          <a:p>
            <a:pPr defTabSz="903288">
              <a:buFontTx/>
              <a:buNone/>
            </a:pPr>
            <a:r>
              <a:rPr lang="nb-NO" altLang="nb-NO" sz="2800"/>
              <a:t>	Hvem utsettes mest?</a:t>
            </a:r>
          </a:p>
          <a:p>
            <a:pPr lvl="1" indent="-220663" defTabSz="903288"/>
            <a:r>
              <a:rPr lang="nb-NO" altLang="nb-NO"/>
              <a:t>truckførere</a:t>
            </a:r>
          </a:p>
          <a:p>
            <a:pPr lvl="1" indent="-220663" defTabSz="903288"/>
            <a:r>
              <a:rPr lang="nb-NO" altLang="nb-NO"/>
              <a:t>andre</a:t>
            </a:r>
          </a:p>
        </p:txBody>
      </p:sp>
      <p:pic>
        <p:nvPicPr>
          <p:cNvPr id="35857" name="Picture 17" descr="DSCN1687"/>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51438" y="1566863"/>
            <a:ext cx="3438525"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14DA9CE8-03FE-4589-BD02-75AC270F89A3}" type="slidenum">
              <a:rPr lang="nb-NO" altLang="nb-NO"/>
              <a:pPr/>
              <a:t>13</a:t>
            </a:fld>
            <a:endParaRPr lang="nb-NO" altLang="nb-NO"/>
          </a:p>
        </p:txBody>
      </p:sp>
      <p:sp>
        <p:nvSpPr>
          <p:cNvPr id="40962" name="Rectangle 2"/>
          <p:cNvSpPr>
            <a:spLocks noGrp="1" noChangeArrowheads="1"/>
          </p:cNvSpPr>
          <p:nvPr>
            <p:ph type="title"/>
          </p:nvPr>
        </p:nvSpPr>
        <p:spPr/>
        <p:txBody>
          <a:bodyPr/>
          <a:lstStyle/>
          <a:p>
            <a:r>
              <a:rPr lang="nb-NO" altLang="nb-NO" b="1"/>
              <a:t>Konklusjon</a:t>
            </a:r>
          </a:p>
        </p:txBody>
      </p:sp>
      <p:sp>
        <p:nvSpPr>
          <p:cNvPr id="40963" name="Rectangle 3"/>
          <p:cNvSpPr>
            <a:spLocks noGrp="1" noChangeArrowheads="1"/>
          </p:cNvSpPr>
          <p:nvPr>
            <p:ph type="body" sz="half" idx="1"/>
          </p:nvPr>
        </p:nvSpPr>
        <p:spPr/>
        <p:txBody>
          <a:bodyPr/>
          <a:lstStyle/>
          <a:p>
            <a:r>
              <a:rPr lang="nb-NO" altLang="nb-NO" sz="2800"/>
              <a:t>Elektrisk truck er best til innendørs bruk</a:t>
            </a:r>
          </a:p>
          <a:p>
            <a:r>
              <a:rPr lang="nb-NO" altLang="nb-NO" sz="2800"/>
              <a:t>Propan-/dieseltrucker kan ha egenskaper som de elektriske mangler og omvendt</a:t>
            </a:r>
          </a:p>
        </p:txBody>
      </p:sp>
      <p:pic>
        <p:nvPicPr>
          <p:cNvPr id="40965" name="Picture 5" descr="j018742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695700" y="4100513"/>
            <a:ext cx="1762125" cy="18272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0-#ppt_w/2"/>
                                          </p:val>
                                        </p:tav>
                                        <p:tav tm="100000">
                                          <p:val>
                                            <p:strVal val="#ppt_x"/>
                                          </p:val>
                                        </p:tav>
                                      </p:tavLst>
                                    </p:anim>
                                    <p:anim calcmode="lin" valueType="num">
                                      <p:cBhvr additive="base">
                                        <p:cTn id="8"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bunntekst 5"/>
          <p:cNvSpPr>
            <a:spLocks noGrp="1"/>
          </p:cNvSpPr>
          <p:nvPr>
            <p:ph type="ftr" sz="quarter" idx="10"/>
          </p:nvPr>
        </p:nvSpPr>
        <p:spPr/>
        <p:txBody>
          <a:bodyPr/>
          <a:lstStyle/>
          <a:p>
            <a:r>
              <a:rPr lang="nb-NO" altLang="nb-NO"/>
              <a:t>© 2005 Arbeids- og miljømedisinsk avdeling UNN HF</a:t>
            </a:r>
          </a:p>
        </p:txBody>
      </p:sp>
      <p:sp>
        <p:nvSpPr>
          <p:cNvPr id="12" name="Plassholder for lysbildenummer 6"/>
          <p:cNvSpPr>
            <a:spLocks noGrp="1"/>
          </p:cNvSpPr>
          <p:nvPr>
            <p:ph type="sldNum" sz="quarter" idx="11"/>
          </p:nvPr>
        </p:nvSpPr>
        <p:spPr/>
        <p:txBody>
          <a:bodyPr/>
          <a:lstStyle/>
          <a:p>
            <a:fld id="{BB0F88DD-003B-4D12-9BC5-93EF0AFCAA32}" type="slidenum">
              <a:rPr lang="nb-NO" altLang="nb-NO"/>
              <a:pPr/>
              <a:t>2</a:t>
            </a:fld>
            <a:endParaRPr lang="nb-NO" altLang="nb-NO"/>
          </a:p>
        </p:txBody>
      </p:sp>
      <p:sp>
        <p:nvSpPr>
          <p:cNvPr id="39938" name="Rectangle 2"/>
          <p:cNvSpPr>
            <a:spLocks noGrp="1" noChangeArrowheads="1"/>
          </p:cNvSpPr>
          <p:nvPr>
            <p:ph type="title"/>
          </p:nvPr>
        </p:nvSpPr>
        <p:spPr/>
        <p:txBody>
          <a:bodyPr/>
          <a:lstStyle/>
          <a:p>
            <a:r>
              <a:rPr lang="nb-NO" altLang="nb-NO" sz="3600" b="1"/>
              <a:t>Forurenser propan og diesel?</a:t>
            </a:r>
          </a:p>
        </p:txBody>
      </p:sp>
      <p:sp>
        <p:nvSpPr>
          <p:cNvPr id="39939" name="Rectangle 3"/>
          <p:cNvSpPr>
            <a:spLocks noGrp="1" noChangeArrowheads="1"/>
          </p:cNvSpPr>
          <p:nvPr>
            <p:ph type="body" sz="half" idx="1"/>
          </p:nvPr>
        </p:nvSpPr>
        <p:spPr/>
        <p:txBody>
          <a:bodyPr/>
          <a:lstStyle/>
          <a:p>
            <a:r>
              <a:rPr lang="nb-NO" altLang="nb-NO" sz="2800"/>
              <a:t>JA</a:t>
            </a:r>
          </a:p>
          <a:p>
            <a:r>
              <a:rPr lang="nb-NO" altLang="nb-NO" sz="2800"/>
              <a:t>Avgasser</a:t>
            </a:r>
          </a:p>
          <a:p>
            <a:r>
              <a:rPr lang="nb-NO" altLang="nb-NO" sz="2800"/>
              <a:t>Avhengig av:</a:t>
            </a:r>
          </a:p>
          <a:p>
            <a:pPr lvl="1"/>
            <a:r>
              <a:rPr lang="nb-NO" altLang="nb-NO" sz="2400"/>
              <a:t>type drivstoff</a:t>
            </a:r>
          </a:p>
          <a:p>
            <a:pPr lvl="1"/>
            <a:r>
              <a:rPr lang="nb-NO" altLang="nb-NO" sz="2400"/>
              <a:t>vedlikehold av motoren</a:t>
            </a:r>
          </a:p>
          <a:p>
            <a:pPr lvl="1"/>
            <a:r>
              <a:rPr lang="nb-NO" altLang="nb-NO" sz="2400"/>
              <a:t>forholdet mellom drivstoff og luft</a:t>
            </a:r>
          </a:p>
          <a:p>
            <a:pPr lvl="1"/>
            <a:r>
              <a:rPr lang="nb-NO" altLang="nb-NO" sz="2400"/>
              <a:t>temperatur </a:t>
            </a:r>
          </a:p>
          <a:p>
            <a:pPr lvl="1"/>
            <a:r>
              <a:rPr lang="nb-NO" altLang="nb-NO" sz="2400"/>
              <a:t>turtall</a:t>
            </a:r>
          </a:p>
        </p:txBody>
      </p:sp>
      <p:pic>
        <p:nvPicPr>
          <p:cNvPr id="39947" name="Picture 11" descr="MCj01045340000[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119813" y="4143375"/>
            <a:ext cx="1817687" cy="1776413"/>
          </a:xfrm>
        </p:spPr>
      </p:pic>
      <p:pic>
        <p:nvPicPr>
          <p:cNvPr id="39948" name="Picture 12" descr="MCj03310850000[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918200" y="1785938"/>
            <a:ext cx="1465263" cy="1814512"/>
          </a:xfrm>
        </p:spPr>
      </p:pic>
      <p:sp>
        <p:nvSpPr>
          <p:cNvPr id="39949" name="Text Box 13"/>
          <p:cNvSpPr txBox="1">
            <a:spLocks noChangeArrowheads="1"/>
          </p:cNvSpPr>
          <p:nvPr/>
        </p:nvSpPr>
        <p:spPr bwMode="auto">
          <a:xfrm>
            <a:off x="5643563" y="4386263"/>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altLang="nb-NO" sz="2000"/>
              <a:t>CO</a:t>
            </a:r>
          </a:p>
        </p:txBody>
      </p:sp>
      <p:sp>
        <p:nvSpPr>
          <p:cNvPr id="39950" name="Text Box 14"/>
          <p:cNvSpPr txBox="1">
            <a:spLocks noChangeArrowheads="1"/>
          </p:cNvSpPr>
          <p:nvPr/>
        </p:nvSpPr>
        <p:spPr bwMode="auto">
          <a:xfrm>
            <a:off x="5470525" y="4905375"/>
            <a:ext cx="81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altLang="nb-NO" sz="2000"/>
              <a:t>NO</a:t>
            </a:r>
            <a:r>
              <a:rPr lang="nb-NO" altLang="nb-NO" sz="2000" baseline="-25000"/>
              <a:t>2</a:t>
            </a:r>
          </a:p>
        </p:txBody>
      </p:sp>
      <p:sp>
        <p:nvSpPr>
          <p:cNvPr id="39951" name="Text Box 15"/>
          <p:cNvSpPr txBox="1">
            <a:spLocks noChangeArrowheads="1"/>
          </p:cNvSpPr>
          <p:nvPr/>
        </p:nvSpPr>
        <p:spPr bwMode="auto">
          <a:xfrm>
            <a:off x="5607050" y="5380038"/>
            <a:ext cx="750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altLang="nb-NO" sz="2000"/>
              <a:t>CO</a:t>
            </a:r>
            <a:r>
              <a:rPr lang="nb-NO" altLang="nb-NO" sz="2000" baseline="-25000"/>
              <a:t>2</a:t>
            </a:r>
          </a:p>
        </p:txBody>
      </p:sp>
      <p:sp>
        <p:nvSpPr>
          <p:cNvPr id="39952" name="Oval 16"/>
          <p:cNvSpPr>
            <a:spLocks noChangeArrowheads="1"/>
          </p:cNvSpPr>
          <p:nvPr/>
        </p:nvSpPr>
        <p:spPr bwMode="auto">
          <a:xfrm>
            <a:off x="5592763" y="4333875"/>
            <a:ext cx="677862" cy="487363"/>
          </a:xfrm>
          <a:prstGeom prst="ellipse">
            <a:avLst/>
          </a:prstGeom>
          <a:noFill/>
          <a:ln w="28575" algn="ctr">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9953" name="Oval 17"/>
          <p:cNvSpPr>
            <a:spLocks noChangeArrowheads="1"/>
          </p:cNvSpPr>
          <p:nvPr/>
        </p:nvSpPr>
        <p:spPr bwMode="auto">
          <a:xfrm>
            <a:off x="5427663" y="4867275"/>
            <a:ext cx="795337" cy="474663"/>
          </a:xfrm>
          <a:prstGeom prst="ellipse">
            <a:avLst/>
          </a:prstGeom>
          <a:noFill/>
          <a:ln w="28575" algn="ctr">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ssholder for bunntekst 4"/>
          <p:cNvSpPr>
            <a:spLocks noGrp="1"/>
          </p:cNvSpPr>
          <p:nvPr>
            <p:ph type="ftr" sz="quarter" idx="10"/>
          </p:nvPr>
        </p:nvSpPr>
        <p:spPr/>
        <p:txBody>
          <a:bodyPr/>
          <a:lstStyle/>
          <a:p>
            <a:r>
              <a:rPr lang="nb-NO" altLang="nb-NO"/>
              <a:t>© 2005 Arbeids- og miljømedisinsk avdeling UNN HF</a:t>
            </a:r>
          </a:p>
        </p:txBody>
      </p:sp>
      <p:sp>
        <p:nvSpPr>
          <p:cNvPr id="108" name="Plassholder for lysbildenummer 5"/>
          <p:cNvSpPr>
            <a:spLocks noGrp="1"/>
          </p:cNvSpPr>
          <p:nvPr>
            <p:ph type="sldNum" sz="quarter" idx="11"/>
          </p:nvPr>
        </p:nvSpPr>
        <p:spPr/>
        <p:txBody>
          <a:bodyPr/>
          <a:lstStyle/>
          <a:p>
            <a:fld id="{4FBED96B-DE80-4BB7-B319-D59E4D559E89}" type="slidenum">
              <a:rPr lang="nb-NO" altLang="nb-NO"/>
              <a:pPr/>
              <a:t>3</a:t>
            </a:fld>
            <a:endParaRPr lang="nb-NO" altLang="nb-NO"/>
          </a:p>
        </p:txBody>
      </p:sp>
      <p:sp>
        <p:nvSpPr>
          <p:cNvPr id="14338" name="Rectangle 2"/>
          <p:cNvSpPr>
            <a:spLocks noGrp="1" noChangeArrowheads="1"/>
          </p:cNvSpPr>
          <p:nvPr>
            <p:ph type="title"/>
          </p:nvPr>
        </p:nvSpPr>
        <p:spPr/>
        <p:txBody>
          <a:bodyPr/>
          <a:lstStyle/>
          <a:p>
            <a:r>
              <a:rPr lang="nb-NO" altLang="nb-NO" b="1"/>
              <a:t>Er det farlig? </a:t>
            </a:r>
          </a:p>
        </p:txBody>
      </p:sp>
      <p:sp>
        <p:nvSpPr>
          <p:cNvPr id="14339" name="Rectangle 3"/>
          <p:cNvSpPr>
            <a:spLocks noGrp="1" noChangeArrowheads="1"/>
          </p:cNvSpPr>
          <p:nvPr>
            <p:ph type="body" sz="half" idx="1"/>
          </p:nvPr>
        </p:nvSpPr>
        <p:spPr>
          <a:xfrm>
            <a:off x="611188" y="1600200"/>
            <a:ext cx="5368925" cy="4525963"/>
          </a:xfrm>
        </p:spPr>
        <p:txBody>
          <a:bodyPr/>
          <a:lstStyle/>
          <a:p>
            <a:pPr>
              <a:lnSpc>
                <a:spcPct val="90000"/>
              </a:lnSpc>
            </a:pPr>
            <a:r>
              <a:rPr lang="nb-NO" altLang="nb-NO" sz="2800"/>
              <a:t>Nitrogendioksid (NO</a:t>
            </a:r>
            <a:r>
              <a:rPr lang="nb-NO" altLang="nb-NO" sz="2800" baseline="-25000"/>
              <a:t>2</a:t>
            </a:r>
            <a:r>
              <a:rPr lang="nb-NO" altLang="nb-NO" sz="2800"/>
              <a:t>): </a:t>
            </a:r>
          </a:p>
          <a:p>
            <a:pPr lvl="1">
              <a:lnSpc>
                <a:spcPct val="90000"/>
              </a:lnSpc>
            </a:pPr>
            <a:r>
              <a:rPr lang="nb-NO" altLang="nb-NO" sz="2000"/>
              <a:t>irriterer luftveier, hoste, tung pust, vondt i brystet</a:t>
            </a:r>
            <a:endParaRPr lang="nb-NO" altLang="nb-NO" sz="2400"/>
          </a:p>
          <a:p>
            <a:pPr>
              <a:lnSpc>
                <a:spcPct val="90000"/>
              </a:lnSpc>
              <a:spcBef>
                <a:spcPct val="40000"/>
              </a:spcBef>
            </a:pPr>
            <a:r>
              <a:rPr lang="nb-NO" altLang="nb-NO" sz="2800"/>
              <a:t>Karbonmonoksid (CO): </a:t>
            </a:r>
          </a:p>
          <a:p>
            <a:pPr lvl="1">
              <a:lnSpc>
                <a:spcPct val="90000"/>
              </a:lnSpc>
            </a:pPr>
            <a:r>
              <a:rPr lang="nb-NO" altLang="nb-NO" sz="2000"/>
              <a:t>fortrenger oksygen</a:t>
            </a:r>
          </a:p>
          <a:p>
            <a:pPr lvl="1">
              <a:lnSpc>
                <a:spcPct val="90000"/>
              </a:lnSpc>
            </a:pPr>
            <a:r>
              <a:rPr lang="nb-NO" altLang="nb-NO" sz="2000"/>
              <a:t>tretthet, nedsatt konsentrasjon, hodepine, svimmelhet og kvalme</a:t>
            </a:r>
          </a:p>
          <a:p>
            <a:pPr>
              <a:lnSpc>
                <a:spcPct val="80000"/>
              </a:lnSpc>
              <a:spcBef>
                <a:spcPct val="40000"/>
              </a:spcBef>
            </a:pPr>
            <a:r>
              <a:rPr lang="nb-NO" altLang="nb-NO" sz="2800"/>
              <a:t>Karbondioksid (CO</a:t>
            </a:r>
            <a:r>
              <a:rPr lang="nb-NO" altLang="nb-NO" sz="2800" baseline="-25000"/>
              <a:t>2</a:t>
            </a:r>
            <a:r>
              <a:rPr lang="nb-NO" altLang="nb-NO" sz="2800"/>
              <a:t>): </a:t>
            </a:r>
          </a:p>
          <a:p>
            <a:pPr lvl="1">
              <a:lnSpc>
                <a:spcPct val="90000"/>
              </a:lnSpc>
            </a:pPr>
            <a:r>
              <a:rPr lang="nb-NO" altLang="nb-NO" sz="2000"/>
              <a:t>vanligvis lite helseskadelig</a:t>
            </a:r>
          </a:p>
          <a:p>
            <a:pPr lvl="1">
              <a:lnSpc>
                <a:spcPct val="90000"/>
              </a:lnSpc>
            </a:pPr>
            <a:r>
              <a:rPr lang="nb-NO" altLang="nb-NO" sz="2000"/>
              <a:t>ved svært høye konsentrasjoner vil samme symptomer som ved CO forgiftning kunne oppstå.</a:t>
            </a:r>
          </a:p>
        </p:txBody>
      </p:sp>
      <p:grpSp>
        <p:nvGrpSpPr>
          <p:cNvPr id="14447" name="Group 111"/>
          <p:cNvGrpSpPr>
            <a:grpSpLocks/>
          </p:cNvGrpSpPr>
          <p:nvPr/>
        </p:nvGrpSpPr>
        <p:grpSpPr bwMode="auto">
          <a:xfrm>
            <a:off x="6272213" y="1882775"/>
            <a:ext cx="2205037" cy="3897313"/>
            <a:chOff x="3951" y="1186"/>
            <a:chExt cx="1389" cy="2455"/>
          </a:xfrm>
        </p:grpSpPr>
        <p:grpSp>
          <p:nvGrpSpPr>
            <p:cNvPr id="14377" name="Group 41"/>
            <p:cNvGrpSpPr>
              <a:grpSpLocks/>
            </p:cNvGrpSpPr>
            <p:nvPr/>
          </p:nvGrpSpPr>
          <p:grpSpPr bwMode="auto">
            <a:xfrm rot="-837190">
              <a:off x="4122" y="1186"/>
              <a:ext cx="982" cy="1002"/>
              <a:chOff x="3495" y="1859"/>
              <a:chExt cx="1388" cy="1149"/>
            </a:xfrm>
          </p:grpSpPr>
          <p:sp>
            <p:nvSpPr>
              <p:cNvPr id="14342" name="AutoShape 6"/>
              <p:cNvSpPr>
                <a:spLocks noChangeAspect="1" noChangeArrowheads="1" noTextEdit="1"/>
              </p:cNvSpPr>
              <p:nvPr/>
            </p:nvSpPr>
            <p:spPr bwMode="auto">
              <a:xfrm>
                <a:off x="3495" y="1859"/>
                <a:ext cx="1388"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4345" name="Freeform 9"/>
              <p:cNvSpPr>
                <a:spLocks/>
              </p:cNvSpPr>
              <p:nvPr/>
            </p:nvSpPr>
            <p:spPr bwMode="auto">
              <a:xfrm>
                <a:off x="3868" y="1886"/>
                <a:ext cx="240" cy="242"/>
              </a:xfrm>
              <a:custGeom>
                <a:avLst/>
                <a:gdLst>
                  <a:gd name="T0" fmla="*/ 253 w 481"/>
                  <a:gd name="T1" fmla="*/ 483 h 485"/>
                  <a:gd name="T2" fmla="*/ 278 w 481"/>
                  <a:gd name="T3" fmla="*/ 481 h 485"/>
                  <a:gd name="T4" fmla="*/ 301 w 481"/>
                  <a:gd name="T5" fmla="*/ 475 h 485"/>
                  <a:gd name="T6" fmla="*/ 324 w 481"/>
                  <a:gd name="T7" fmla="*/ 468 h 485"/>
                  <a:gd name="T8" fmla="*/ 344 w 481"/>
                  <a:gd name="T9" fmla="*/ 458 h 485"/>
                  <a:gd name="T10" fmla="*/ 365 w 481"/>
                  <a:gd name="T11" fmla="*/ 447 h 485"/>
                  <a:gd name="T12" fmla="*/ 400 w 481"/>
                  <a:gd name="T13" fmla="*/ 424 h 485"/>
                  <a:gd name="T14" fmla="*/ 430 w 481"/>
                  <a:gd name="T15" fmla="*/ 390 h 485"/>
                  <a:gd name="T16" fmla="*/ 445 w 481"/>
                  <a:gd name="T17" fmla="*/ 365 h 485"/>
                  <a:gd name="T18" fmla="*/ 459 w 481"/>
                  <a:gd name="T19" fmla="*/ 346 h 485"/>
                  <a:gd name="T20" fmla="*/ 466 w 481"/>
                  <a:gd name="T21" fmla="*/ 323 h 485"/>
                  <a:gd name="T22" fmla="*/ 474 w 481"/>
                  <a:gd name="T23" fmla="*/ 301 h 485"/>
                  <a:gd name="T24" fmla="*/ 478 w 481"/>
                  <a:gd name="T25" fmla="*/ 278 h 485"/>
                  <a:gd name="T26" fmla="*/ 481 w 481"/>
                  <a:gd name="T27" fmla="*/ 253 h 485"/>
                  <a:gd name="T28" fmla="*/ 481 w 481"/>
                  <a:gd name="T29" fmla="*/ 228 h 485"/>
                  <a:gd name="T30" fmla="*/ 478 w 481"/>
                  <a:gd name="T31" fmla="*/ 204 h 485"/>
                  <a:gd name="T32" fmla="*/ 472 w 481"/>
                  <a:gd name="T33" fmla="*/ 179 h 485"/>
                  <a:gd name="T34" fmla="*/ 466 w 481"/>
                  <a:gd name="T35" fmla="*/ 158 h 485"/>
                  <a:gd name="T36" fmla="*/ 457 w 481"/>
                  <a:gd name="T37" fmla="*/ 135 h 485"/>
                  <a:gd name="T38" fmla="*/ 436 w 481"/>
                  <a:gd name="T39" fmla="*/ 101 h 485"/>
                  <a:gd name="T40" fmla="*/ 405 w 481"/>
                  <a:gd name="T41" fmla="*/ 67 h 485"/>
                  <a:gd name="T42" fmla="*/ 373 w 481"/>
                  <a:gd name="T43" fmla="*/ 40 h 485"/>
                  <a:gd name="T44" fmla="*/ 354 w 481"/>
                  <a:gd name="T45" fmla="*/ 29 h 485"/>
                  <a:gd name="T46" fmla="*/ 331 w 481"/>
                  <a:gd name="T47" fmla="*/ 19 h 485"/>
                  <a:gd name="T48" fmla="*/ 310 w 481"/>
                  <a:gd name="T49" fmla="*/ 10 h 485"/>
                  <a:gd name="T50" fmla="*/ 287 w 481"/>
                  <a:gd name="T51" fmla="*/ 4 h 485"/>
                  <a:gd name="T52" fmla="*/ 263 w 481"/>
                  <a:gd name="T53" fmla="*/ 2 h 485"/>
                  <a:gd name="T54" fmla="*/ 240 w 481"/>
                  <a:gd name="T55" fmla="*/ 0 h 485"/>
                  <a:gd name="T56" fmla="*/ 213 w 481"/>
                  <a:gd name="T57" fmla="*/ 2 h 485"/>
                  <a:gd name="T58" fmla="*/ 190 w 481"/>
                  <a:gd name="T59" fmla="*/ 4 h 485"/>
                  <a:gd name="T60" fmla="*/ 168 w 481"/>
                  <a:gd name="T61" fmla="*/ 12 h 485"/>
                  <a:gd name="T62" fmla="*/ 147 w 481"/>
                  <a:gd name="T63" fmla="*/ 21 h 485"/>
                  <a:gd name="T64" fmla="*/ 120 w 481"/>
                  <a:gd name="T65" fmla="*/ 33 h 485"/>
                  <a:gd name="T66" fmla="*/ 82 w 481"/>
                  <a:gd name="T67" fmla="*/ 61 h 485"/>
                  <a:gd name="T68" fmla="*/ 50 w 481"/>
                  <a:gd name="T69" fmla="*/ 93 h 485"/>
                  <a:gd name="T70" fmla="*/ 29 w 481"/>
                  <a:gd name="T71" fmla="*/ 128 h 485"/>
                  <a:gd name="T72" fmla="*/ 17 w 481"/>
                  <a:gd name="T73" fmla="*/ 148 h 485"/>
                  <a:gd name="T74" fmla="*/ 10 w 481"/>
                  <a:gd name="T75" fmla="*/ 171 h 485"/>
                  <a:gd name="T76" fmla="*/ 4 w 481"/>
                  <a:gd name="T77" fmla="*/ 194 h 485"/>
                  <a:gd name="T78" fmla="*/ 0 w 481"/>
                  <a:gd name="T79" fmla="*/ 219 h 485"/>
                  <a:gd name="T80" fmla="*/ 0 w 481"/>
                  <a:gd name="T81" fmla="*/ 244 h 485"/>
                  <a:gd name="T82" fmla="*/ 0 w 481"/>
                  <a:gd name="T83" fmla="*/ 268 h 485"/>
                  <a:gd name="T84" fmla="*/ 4 w 481"/>
                  <a:gd name="T85" fmla="*/ 291 h 485"/>
                  <a:gd name="T86" fmla="*/ 10 w 481"/>
                  <a:gd name="T87" fmla="*/ 314 h 485"/>
                  <a:gd name="T88" fmla="*/ 19 w 481"/>
                  <a:gd name="T89" fmla="*/ 337 h 485"/>
                  <a:gd name="T90" fmla="*/ 29 w 481"/>
                  <a:gd name="T91" fmla="*/ 356 h 485"/>
                  <a:gd name="T92" fmla="*/ 44 w 481"/>
                  <a:gd name="T93" fmla="*/ 382 h 485"/>
                  <a:gd name="T94" fmla="*/ 74 w 481"/>
                  <a:gd name="T95" fmla="*/ 416 h 485"/>
                  <a:gd name="T96" fmla="*/ 111 w 481"/>
                  <a:gd name="T97" fmla="*/ 445 h 485"/>
                  <a:gd name="T98" fmla="*/ 137 w 481"/>
                  <a:gd name="T99" fmla="*/ 460 h 485"/>
                  <a:gd name="T100" fmla="*/ 158 w 481"/>
                  <a:gd name="T101" fmla="*/ 468 h 485"/>
                  <a:gd name="T102" fmla="*/ 181 w 481"/>
                  <a:gd name="T103" fmla="*/ 475 h 485"/>
                  <a:gd name="T104" fmla="*/ 206 w 481"/>
                  <a:gd name="T105" fmla="*/ 481 h 485"/>
                  <a:gd name="T106" fmla="*/ 230 w 481"/>
                  <a:gd name="T107"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485">
                    <a:moveTo>
                      <a:pt x="236" y="485"/>
                    </a:moveTo>
                    <a:lnTo>
                      <a:pt x="242" y="485"/>
                    </a:lnTo>
                    <a:lnTo>
                      <a:pt x="248" y="485"/>
                    </a:lnTo>
                    <a:lnTo>
                      <a:pt x="253" y="483"/>
                    </a:lnTo>
                    <a:lnTo>
                      <a:pt x="261" y="483"/>
                    </a:lnTo>
                    <a:lnTo>
                      <a:pt x="267" y="483"/>
                    </a:lnTo>
                    <a:lnTo>
                      <a:pt x="272" y="481"/>
                    </a:lnTo>
                    <a:lnTo>
                      <a:pt x="278" y="481"/>
                    </a:lnTo>
                    <a:lnTo>
                      <a:pt x="284" y="479"/>
                    </a:lnTo>
                    <a:lnTo>
                      <a:pt x="289" y="477"/>
                    </a:lnTo>
                    <a:lnTo>
                      <a:pt x="295" y="477"/>
                    </a:lnTo>
                    <a:lnTo>
                      <a:pt x="301" y="475"/>
                    </a:lnTo>
                    <a:lnTo>
                      <a:pt x="306" y="474"/>
                    </a:lnTo>
                    <a:lnTo>
                      <a:pt x="312" y="472"/>
                    </a:lnTo>
                    <a:lnTo>
                      <a:pt x="318" y="472"/>
                    </a:lnTo>
                    <a:lnTo>
                      <a:pt x="324" y="468"/>
                    </a:lnTo>
                    <a:lnTo>
                      <a:pt x="329" y="468"/>
                    </a:lnTo>
                    <a:lnTo>
                      <a:pt x="335" y="464"/>
                    </a:lnTo>
                    <a:lnTo>
                      <a:pt x="341" y="462"/>
                    </a:lnTo>
                    <a:lnTo>
                      <a:pt x="344" y="458"/>
                    </a:lnTo>
                    <a:lnTo>
                      <a:pt x="350" y="456"/>
                    </a:lnTo>
                    <a:lnTo>
                      <a:pt x="354" y="453"/>
                    </a:lnTo>
                    <a:lnTo>
                      <a:pt x="360" y="451"/>
                    </a:lnTo>
                    <a:lnTo>
                      <a:pt x="365" y="447"/>
                    </a:lnTo>
                    <a:lnTo>
                      <a:pt x="371" y="445"/>
                    </a:lnTo>
                    <a:lnTo>
                      <a:pt x="381" y="437"/>
                    </a:lnTo>
                    <a:lnTo>
                      <a:pt x="390" y="432"/>
                    </a:lnTo>
                    <a:lnTo>
                      <a:pt x="400" y="424"/>
                    </a:lnTo>
                    <a:lnTo>
                      <a:pt x="409" y="416"/>
                    </a:lnTo>
                    <a:lnTo>
                      <a:pt x="415" y="409"/>
                    </a:lnTo>
                    <a:lnTo>
                      <a:pt x="422" y="399"/>
                    </a:lnTo>
                    <a:lnTo>
                      <a:pt x="430" y="390"/>
                    </a:lnTo>
                    <a:lnTo>
                      <a:pt x="438" y="382"/>
                    </a:lnTo>
                    <a:lnTo>
                      <a:pt x="441" y="377"/>
                    </a:lnTo>
                    <a:lnTo>
                      <a:pt x="443" y="371"/>
                    </a:lnTo>
                    <a:lnTo>
                      <a:pt x="445" y="365"/>
                    </a:lnTo>
                    <a:lnTo>
                      <a:pt x="449" y="361"/>
                    </a:lnTo>
                    <a:lnTo>
                      <a:pt x="453" y="356"/>
                    </a:lnTo>
                    <a:lnTo>
                      <a:pt x="455" y="352"/>
                    </a:lnTo>
                    <a:lnTo>
                      <a:pt x="459" y="346"/>
                    </a:lnTo>
                    <a:lnTo>
                      <a:pt x="460" y="340"/>
                    </a:lnTo>
                    <a:lnTo>
                      <a:pt x="462" y="335"/>
                    </a:lnTo>
                    <a:lnTo>
                      <a:pt x="464" y="329"/>
                    </a:lnTo>
                    <a:lnTo>
                      <a:pt x="466" y="323"/>
                    </a:lnTo>
                    <a:lnTo>
                      <a:pt x="470" y="318"/>
                    </a:lnTo>
                    <a:lnTo>
                      <a:pt x="470" y="312"/>
                    </a:lnTo>
                    <a:lnTo>
                      <a:pt x="472" y="306"/>
                    </a:lnTo>
                    <a:lnTo>
                      <a:pt x="474" y="301"/>
                    </a:lnTo>
                    <a:lnTo>
                      <a:pt x="476" y="295"/>
                    </a:lnTo>
                    <a:lnTo>
                      <a:pt x="476" y="289"/>
                    </a:lnTo>
                    <a:lnTo>
                      <a:pt x="478" y="283"/>
                    </a:lnTo>
                    <a:lnTo>
                      <a:pt x="478" y="278"/>
                    </a:lnTo>
                    <a:lnTo>
                      <a:pt x="479" y="272"/>
                    </a:lnTo>
                    <a:lnTo>
                      <a:pt x="479" y="266"/>
                    </a:lnTo>
                    <a:lnTo>
                      <a:pt x="479" y="261"/>
                    </a:lnTo>
                    <a:lnTo>
                      <a:pt x="481" y="253"/>
                    </a:lnTo>
                    <a:lnTo>
                      <a:pt x="481" y="247"/>
                    </a:lnTo>
                    <a:lnTo>
                      <a:pt x="481" y="240"/>
                    </a:lnTo>
                    <a:lnTo>
                      <a:pt x="481" y="234"/>
                    </a:lnTo>
                    <a:lnTo>
                      <a:pt x="481" y="228"/>
                    </a:lnTo>
                    <a:lnTo>
                      <a:pt x="481" y="223"/>
                    </a:lnTo>
                    <a:lnTo>
                      <a:pt x="479" y="215"/>
                    </a:lnTo>
                    <a:lnTo>
                      <a:pt x="479" y="209"/>
                    </a:lnTo>
                    <a:lnTo>
                      <a:pt x="478" y="204"/>
                    </a:lnTo>
                    <a:lnTo>
                      <a:pt x="478" y="198"/>
                    </a:lnTo>
                    <a:lnTo>
                      <a:pt x="476" y="192"/>
                    </a:lnTo>
                    <a:lnTo>
                      <a:pt x="474" y="185"/>
                    </a:lnTo>
                    <a:lnTo>
                      <a:pt x="472" y="179"/>
                    </a:lnTo>
                    <a:lnTo>
                      <a:pt x="472" y="175"/>
                    </a:lnTo>
                    <a:lnTo>
                      <a:pt x="470" y="169"/>
                    </a:lnTo>
                    <a:lnTo>
                      <a:pt x="468" y="164"/>
                    </a:lnTo>
                    <a:lnTo>
                      <a:pt x="466" y="158"/>
                    </a:lnTo>
                    <a:lnTo>
                      <a:pt x="464" y="152"/>
                    </a:lnTo>
                    <a:lnTo>
                      <a:pt x="462" y="147"/>
                    </a:lnTo>
                    <a:lnTo>
                      <a:pt x="459" y="141"/>
                    </a:lnTo>
                    <a:lnTo>
                      <a:pt x="457" y="135"/>
                    </a:lnTo>
                    <a:lnTo>
                      <a:pt x="455" y="129"/>
                    </a:lnTo>
                    <a:lnTo>
                      <a:pt x="449" y="120"/>
                    </a:lnTo>
                    <a:lnTo>
                      <a:pt x="443" y="110"/>
                    </a:lnTo>
                    <a:lnTo>
                      <a:pt x="436" y="101"/>
                    </a:lnTo>
                    <a:lnTo>
                      <a:pt x="430" y="91"/>
                    </a:lnTo>
                    <a:lnTo>
                      <a:pt x="422" y="84"/>
                    </a:lnTo>
                    <a:lnTo>
                      <a:pt x="415" y="74"/>
                    </a:lnTo>
                    <a:lnTo>
                      <a:pt x="405" y="67"/>
                    </a:lnTo>
                    <a:lnTo>
                      <a:pt x="398" y="59"/>
                    </a:lnTo>
                    <a:lnTo>
                      <a:pt x="388" y="52"/>
                    </a:lnTo>
                    <a:lnTo>
                      <a:pt x="379" y="44"/>
                    </a:lnTo>
                    <a:lnTo>
                      <a:pt x="373" y="40"/>
                    </a:lnTo>
                    <a:lnTo>
                      <a:pt x="369" y="36"/>
                    </a:lnTo>
                    <a:lnTo>
                      <a:pt x="363" y="34"/>
                    </a:lnTo>
                    <a:lnTo>
                      <a:pt x="358" y="33"/>
                    </a:lnTo>
                    <a:lnTo>
                      <a:pt x="354" y="29"/>
                    </a:lnTo>
                    <a:lnTo>
                      <a:pt x="348" y="27"/>
                    </a:lnTo>
                    <a:lnTo>
                      <a:pt x="343" y="23"/>
                    </a:lnTo>
                    <a:lnTo>
                      <a:pt x="339" y="21"/>
                    </a:lnTo>
                    <a:lnTo>
                      <a:pt x="331" y="19"/>
                    </a:lnTo>
                    <a:lnTo>
                      <a:pt x="325" y="15"/>
                    </a:lnTo>
                    <a:lnTo>
                      <a:pt x="322" y="14"/>
                    </a:lnTo>
                    <a:lnTo>
                      <a:pt x="316" y="12"/>
                    </a:lnTo>
                    <a:lnTo>
                      <a:pt x="310" y="10"/>
                    </a:lnTo>
                    <a:lnTo>
                      <a:pt x="305" y="10"/>
                    </a:lnTo>
                    <a:lnTo>
                      <a:pt x="299" y="8"/>
                    </a:lnTo>
                    <a:lnTo>
                      <a:pt x="293" y="6"/>
                    </a:lnTo>
                    <a:lnTo>
                      <a:pt x="287" y="4"/>
                    </a:lnTo>
                    <a:lnTo>
                      <a:pt x="282" y="4"/>
                    </a:lnTo>
                    <a:lnTo>
                      <a:pt x="274" y="4"/>
                    </a:lnTo>
                    <a:lnTo>
                      <a:pt x="268" y="4"/>
                    </a:lnTo>
                    <a:lnTo>
                      <a:pt x="263" y="2"/>
                    </a:lnTo>
                    <a:lnTo>
                      <a:pt x="257" y="2"/>
                    </a:lnTo>
                    <a:lnTo>
                      <a:pt x="251" y="2"/>
                    </a:lnTo>
                    <a:lnTo>
                      <a:pt x="246" y="2"/>
                    </a:lnTo>
                    <a:lnTo>
                      <a:pt x="240" y="0"/>
                    </a:lnTo>
                    <a:lnTo>
                      <a:pt x="232" y="0"/>
                    </a:lnTo>
                    <a:lnTo>
                      <a:pt x="227" y="0"/>
                    </a:lnTo>
                    <a:lnTo>
                      <a:pt x="221" y="2"/>
                    </a:lnTo>
                    <a:lnTo>
                      <a:pt x="213" y="2"/>
                    </a:lnTo>
                    <a:lnTo>
                      <a:pt x="208" y="2"/>
                    </a:lnTo>
                    <a:lnTo>
                      <a:pt x="202" y="4"/>
                    </a:lnTo>
                    <a:lnTo>
                      <a:pt x="196" y="4"/>
                    </a:lnTo>
                    <a:lnTo>
                      <a:pt x="190" y="4"/>
                    </a:lnTo>
                    <a:lnTo>
                      <a:pt x="185" y="6"/>
                    </a:lnTo>
                    <a:lnTo>
                      <a:pt x="179" y="8"/>
                    </a:lnTo>
                    <a:lnTo>
                      <a:pt x="173" y="10"/>
                    </a:lnTo>
                    <a:lnTo>
                      <a:pt x="168" y="12"/>
                    </a:lnTo>
                    <a:lnTo>
                      <a:pt x="162" y="14"/>
                    </a:lnTo>
                    <a:lnTo>
                      <a:pt x="156" y="15"/>
                    </a:lnTo>
                    <a:lnTo>
                      <a:pt x="152" y="19"/>
                    </a:lnTo>
                    <a:lnTo>
                      <a:pt x="147" y="21"/>
                    </a:lnTo>
                    <a:lnTo>
                      <a:pt x="141" y="23"/>
                    </a:lnTo>
                    <a:lnTo>
                      <a:pt x="135" y="25"/>
                    </a:lnTo>
                    <a:lnTo>
                      <a:pt x="130" y="29"/>
                    </a:lnTo>
                    <a:lnTo>
                      <a:pt x="120" y="33"/>
                    </a:lnTo>
                    <a:lnTo>
                      <a:pt x="111" y="40"/>
                    </a:lnTo>
                    <a:lnTo>
                      <a:pt x="99" y="46"/>
                    </a:lnTo>
                    <a:lnTo>
                      <a:pt x="92" y="53"/>
                    </a:lnTo>
                    <a:lnTo>
                      <a:pt x="82" y="61"/>
                    </a:lnTo>
                    <a:lnTo>
                      <a:pt x="74" y="69"/>
                    </a:lnTo>
                    <a:lnTo>
                      <a:pt x="67" y="76"/>
                    </a:lnTo>
                    <a:lnTo>
                      <a:pt x="57" y="86"/>
                    </a:lnTo>
                    <a:lnTo>
                      <a:pt x="50" y="93"/>
                    </a:lnTo>
                    <a:lnTo>
                      <a:pt x="44" y="103"/>
                    </a:lnTo>
                    <a:lnTo>
                      <a:pt x="36" y="112"/>
                    </a:lnTo>
                    <a:lnTo>
                      <a:pt x="31" y="122"/>
                    </a:lnTo>
                    <a:lnTo>
                      <a:pt x="29" y="128"/>
                    </a:lnTo>
                    <a:lnTo>
                      <a:pt x="25" y="133"/>
                    </a:lnTo>
                    <a:lnTo>
                      <a:pt x="23" y="139"/>
                    </a:lnTo>
                    <a:lnTo>
                      <a:pt x="21" y="145"/>
                    </a:lnTo>
                    <a:lnTo>
                      <a:pt x="17" y="148"/>
                    </a:lnTo>
                    <a:lnTo>
                      <a:pt x="16" y="154"/>
                    </a:lnTo>
                    <a:lnTo>
                      <a:pt x="14" y="160"/>
                    </a:lnTo>
                    <a:lnTo>
                      <a:pt x="12" y="166"/>
                    </a:lnTo>
                    <a:lnTo>
                      <a:pt x="10" y="171"/>
                    </a:lnTo>
                    <a:lnTo>
                      <a:pt x="8" y="177"/>
                    </a:lnTo>
                    <a:lnTo>
                      <a:pt x="6" y="183"/>
                    </a:lnTo>
                    <a:lnTo>
                      <a:pt x="6" y="188"/>
                    </a:lnTo>
                    <a:lnTo>
                      <a:pt x="4" y="194"/>
                    </a:lnTo>
                    <a:lnTo>
                      <a:pt x="2" y="200"/>
                    </a:lnTo>
                    <a:lnTo>
                      <a:pt x="2" y="207"/>
                    </a:lnTo>
                    <a:lnTo>
                      <a:pt x="2" y="213"/>
                    </a:lnTo>
                    <a:lnTo>
                      <a:pt x="0" y="219"/>
                    </a:lnTo>
                    <a:lnTo>
                      <a:pt x="0" y="225"/>
                    </a:lnTo>
                    <a:lnTo>
                      <a:pt x="0" y="232"/>
                    </a:lnTo>
                    <a:lnTo>
                      <a:pt x="0" y="240"/>
                    </a:lnTo>
                    <a:lnTo>
                      <a:pt x="0" y="244"/>
                    </a:lnTo>
                    <a:lnTo>
                      <a:pt x="0" y="249"/>
                    </a:lnTo>
                    <a:lnTo>
                      <a:pt x="0" y="255"/>
                    </a:lnTo>
                    <a:lnTo>
                      <a:pt x="0" y="263"/>
                    </a:lnTo>
                    <a:lnTo>
                      <a:pt x="0" y="268"/>
                    </a:lnTo>
                    <a:lnTo>
                      <a:pt x="0" y="274"/>
                    </a:lnTo>
                    <a:lnTo>
                      <a:pt x="2" y="280"/>
                    </a:lnTo>
                    <a:lnTo>
                      <a:pt x="4" y="285"/>
                    </a:lnTo>
                    <a:lnTo>
                      <a:pt x="4" y="291"/>
                    </a:lnTo>
                    <a:lnTo>
                      <a:pt x="6" y="297"/>
                    </a:lnTo>
                    <a:lnTo>
                      <a:pt x="6" y="302"/>
                    </a:lnTo>
                    <a:lnTo>
                      <a:pt x="10" y="308"/>
                    </a:lnTo>
                    <a:lnTo>
                      <a:pt x="10" y="314"/>
                    </a:lnTo>
                    <a:lnTo>
                      <a:pt x="12" y="320"/>
                    </a:lnTo>
                    <a:lnTo>
                      <a:pt x="16" y="325"/>
                    </a:lnTo>
                    <a:lnTo>
                      <a:pt x="17" y="331"/>
                    </a:lnTo>
                    <a:lnTo>
                      <a:pt x="19" y="337"/>
                    </a:lnTo>
                    <a:lnTo>
                      <a:pt x="21" y="342"/>
                    </a:lnTo>
                    <a:lnTo>
                      <a:pt x="23" y="346"/>
                    </a:lnTo>
                    <a:lnTo>
                      <a:pt x="25" y="352"/>
                    </a:lnTo>
                    <a:lnTo>
                      <a:pt x="29" y="356"/>
                    </a:lnTo>
                    <a:lnTo>
                      <a:pt x="31" y="361"/>
                    </a:lnTo>
                    <a:lnTo>
                      <a:pt x="35" y="367"/>
                    </a:lnTo>
                    <a:lnTo>
                      <a:pt x="38" y="373"/>
                    </a:lnTo>
                    <a:lnTo>
                      <a:pt x="44" y="382"/>
                    </a:lnTo>
                    <a:lnTo>
                      <a:pt x="52" y="390"/>
                    </a:lnTo>
                    <a:lnTo>
                      <a:pt x="59" y="399"/>
                    </a:lnTo>
                    <a:lnTo>
                      <a:pt x="67" y="409"/>
                    </a:lnTo>
                    <a:lnTo>
                      <a:pt x="74" y="416"/>
                    </a:lnTo>
                    <a:lnTo>
                      <a:pt x="82" y="424"/>
                    </a:lnTo>
                    <a:lnTo>
                      <a:pt x="92" y="432"/>
                    </a:lnTo>
                    <a:lnTo>
                      <a:pt x="101" y="439"/>
                    </a:lnTo>
                    <a:lnTo>
                      <a:pt x="111" y="445"/>
                    </a:lnTo>
                    <a:lnTo>
                      <a:pt x="120" y="451"/>
                    </a:lnTo>
                    <a:lnTo>
                      <a:pt x="126" y="454"/>
                    </a:lnTo>
                    <a:lnTo>
                      <a:pt x="132" y="456"/>
                    </a:lnTo>
                    <a:lnTo>
                      <a:pt x="137" y="460"/>
                    </a:lnTo>
                    <a:lnTo>
                      <a:pt x="143" y="462"/>
                    </a:lnTo>
                    <a:lnTo>
                      <a:pt x="147" y="464"/>
                    </a:lnTo>
                    <a:lnTo>
                      <a:pt x="152" y="466"/>
                    </a:lnTo>
                    <a:lnTo>
                      <a:pt x="158" y="468"/>
                    </a:lnTo>
                    <a:lnTo>
                      <a:pt x="164" y="472"/>
                    </a:lnTo>
                    <a:lnTo>
                      <a:pt x="170" y="472"/>
                    </a:lnTo>
                    <a:lnTo>
                      <a:pt x="175" y="474"/>
                    </a:lnTo>
                    <a:lnTo>
                      <a:pt x="181" y="475"/>
                    </a:lnTo>
                    <a:lnTo>
                      <a:pt x="187" y="477"/>
                    </a:lnTo>
                    <a:lnTo>
                      <a:pt x="192" y="479"/>
                    </a:lnTo>
                    <a:lnTo>
                      <a:pt x="198" y="479"/>
                    </a:lnTo>
                    <a:lnTo>
                      <a:pt x="206" y="481"/>
                    </a:lnTo>
                    <a:lnTo>
                      <a:pt x="211" y="483"/>
                    </a:lnTo>
                    <a:lnTo>
                      <a:pt x="217" y="483"/>
                    </a:lnTo>
                    <a:lnTo>
                      <a:pt x="223" y="483"/>
                    </a:lnTo>
                    <a:lnTo>
                      <a:pt x="230" y="485"/>
                    </a:lnTo>
                    <a:lnTo>
                      <a:pt x="236" y="485"/>
                    </a:lnTo>
                    <a:lnTo>
                      <a:pt x="236" y="4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46" name="Freeform 10"/>
              <p:cNvSpPr>
                <a:spLocks/>
              </p:cNvSpPr>
              <p:nvPr/>
            </p:nvSpPr>
            <p:spPr bwMode="auto">
              <a:xfrm>
                <a:off x="3885" y="1900"/>
                <a:ext cx="185" cy="185"/>
              </a:xfrm>
              <a:custGeom>
                <a:avLst/>
                <a:gdLst>
                  <a:gd name="T0" fmla="*/ 199 w 370"/>
                  <a:gd name="T1" fmla="*/ 368 h 370"/>
                  <a:gd name="T2" fmla="*/ 226 w 370"/>
                  <a:gd name="T3" fmla="*/ 363 h 370"/>
                  <a:gd name="T4" fmla="*/ 252 w 370"/>
                  <a:gd name="T5" fmla="*/ 355 h 370"/>
                  <a:gd name="T6" fmla="*/ 275 w 370"/>
                  <a:gd name="T7" fmla="*/ 344 h 370"/>
                  <a:gd name="T8" fmla="*/ 298 w 370"/>
                  <a:gd name="T9" fmla="*/ 329 h 370"/>
                  <a:gd name="T10" fmla="*/ 319 w 370"/>
                  <a:gd name="T11" fmla="*/ 310 h 370"/>
                  <a:gd name="T12" fmla="*/ 334 w 370"/>
                  <a:gd name="T13" fmla="*/ 291 h 370"/>
                  <a:gd name="T14" fmla="*/ 348 w 370"/>
                  <a:gd name="T15" fmla="*/ 266 h 370"/>
                  <a:gd name="T16" fmla="*/ 359 w 370"/>
                  <a:gd name="T17" fmla="*/ 241 h 370"/>
                  <a:gd name="T18" fmla="*/ 365 w 370"/>
                  <a:gd name="T19" fmla="*/ 215 h 370"/>
                  <a:gd name="T20" fmla="*/ 370 w 370"/>
                  <a:gd name="T21" fmla="*/ 188 h 370"/>
                  <a:gd name="T22" fmla="*/ 367 w 370"/>
                  <a:gd name="T23" fmla="*/ 159 h 370"/>
                  <a:gd name="T24" fmla="*/ 361 w 370"/>
                  <a:gd name="T25" fmla="*/ 133 h 370"/>
                  <a:gd name="T26" fmla="*/ 349 w 370"/>
                  <a:gd name="T27" fmla="*/ 108 h 370"/>
                  <a:gd name="T28" fmla="*/ 338 w 370"/>
                  <a:gd name="T29" fmla="*/ 83 h 370"/>
                  <a:gd name="T30" fmla="*/ 321 w 370"/>
                  <a:gd name="T31" fmla="*/ 62 h 370"/>
                  <a:gd name="T32" fmla="*/ 302 w 370"/>
                  <a:gd name="T33" fmla="*/ 43 h 370"/>
                  <a:gd name="T34" fmla="*/ 281 w 370"/>
                  <a:gd name="T35" fmla="*/ 28 h 370"/>
                  <a:gd name="T36" fmla="*/ 260 w 370"/>
                  <a:gd name="T37" fmla="*/ 17 h 370"/>
                  <a:gd name="T38" fmla="*/ 233 w 370"/>
                  <a:gd name="T39" fmla="*/ 5 h 370"/>
                  <a:gd name="T40" fmla="*/ 205 w 370"/>
                  <a:gd name="T41" fmla="*/ 2 h 370"/>
                  <a:gd name="T42" fmla="*/ 178 w 370"/>
                  <a:gd name="T43" fmla="*/ 0 h 370"/>
                  <a:gd name="T44" fmla="*/ 150 w 370"/>
                  <a:gd name="T45" fmla="*/ 4 h 370"/>
                  <a:gd name="T46" fmla="*/ 123 w 370"/>
                  <a:gd name="T47" fmla="*/ 9 h 370"/>
                  <a:gd name="T48" fmla="*/ 98 w 370"/>
                  <a:gd name="T49" fmla="*/ 21 h 370"/>
                  <a:gd name="T50" fmla="*/ 76 w 370"/>
                  <a:gd name="T51" fmla="*/ 34 h 370"/>
                  <a:gd name="T52" fmla="*/ 57 w 370"/>
                  <a:gd name="T53" fmla="*/ 53 h 370"/>
                  <a:gd name="T54" fmla="*/ 38 w 370"/>
                  <a:gd name="T55" fmla="*/ 70 h 370"/>
                  <a:gd name="T56" fmla="*/ 24 w 370"/>
                  <a:gd name="T57" fmla="*/ 93 h 370"/>
                  <a:gd name="T58" fmla="*/ 11 w 370"/>
                  <a:gd name="T59" fmla="*/ 119 h 370"/>
                  <a:gd name="T60" fmla="*/ 5 w 370"/>
                  <a:gd name="T61" fmla="*/ 144 h 370"/>
                  <a:gd name="T62" fmla="*/ 1 w 370"/>
                  <a:gd name="T63" fmla="*/ 173 h 370"/>
                  <a:gd name="T64" fmla="*/ 0 w 370"/>
                  <a:gd name="T65" fmla="*/ 199 h 370"/>
                  <a:gd name="T66" fmla="*/ 5 w 370"/>
                  <a:gd name="T67" fmla="*/ 226 h 370"/>
                  <a:gd name="T68" fmla="*/ 13 w 370"/>
                  <a:gd name="T69" fmla="*/ 253 h 370"/>
                  <a:gd name="T70" fmla="*/ 24 w 370"/>
                  <a:gd name="T71" fmla="*/ 275 h 370"/>
                  <a:gd name="T72" fmla="*/ 39 w 370"/>
                  <a:gd name="T73" fmla="*/ 298 h 370"/>
                  <a:gd name="T74" fmla="*/ 57 w 370"/>
                  <a:gd name="T75" fmla="*/ 319 h 370"/>
                  <a:gd name="T76" fmla="*/ 78 w 370"/>
                  <a:gd name="T77" fmla="*/ 334 h 370"/>
                  <a:gd name="T78" fmla="*/ 100 w 370"/>
                  <a:gd name="T79" fmla="*/ 349 h 370"/>
                  <a:gd name="T80" fmla="*/ 125 w 370"/>
                  <a:gd name="T81" fmla="*/ 359 h 370"/>
                  <a:gd name="T82" fmla="*/ 152 w 370"/>
                  <a:gd name="T83" fmla="*/ 365 h 370"/>
                  <a:gd name="T84" fmla="*/ 182 w 370"/>
                  <a:gd name="T85"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0" h="370">
                    <a:moveTo>
                      <a:pt x="182" y="370"/>
                    </a:moveTo>
                    <a:lnTo>
                      <a:pt x="190" y="368"/>
                    </a:lnTo>
                    <a:lnTo>
                      <a:pt x="199" y="368"/>
                    </a:lnTo>
                    <a:lnTo>
                      <a:pt x="209" y="367"/>
                    </a:lnTo>
                    <a:lnTo>
                      <a:pt x="218" y="367"/>
                    </a:lnTo>
                    <a:lnTo>
                      <a:pt x="226" y="363"/>
                    </a:lnTo>
                    <a:lnTo>
                      <a:pt x="235" y="361"/>
                    </a:lnTo>
                    <a:lnTo>
                      <a:pt x="243" y="359"/>
                    </a:lnTo>
                    <a:lnTo>
                      <a:pt x="252" y="355"/>
                    </a:lnTo>
                    <a:lnTo>
                      <a:pt x="260" y="351"/>
                    </a:lnTo>
                    <a:lnTo>
                      <a:pt x="268" y="348"/>
                    </a:lnTo>
                    <a:lnTo>
                      <a:pt x="275" y="344"/>
                    </a:lnTo>
                    <a:lnTo>
                      <a:pt x="285" y="340"/>
                    </a:lnTo>
                    <a:lnTo>
                      <a:pt x="290" y="334"/>
                    </a:lnTo>
                    <a:lnTo>
                      <a:pt x="298" y="329"/>
                    </a:lnTo>
                    <a:lnTo>
                      <a:pt x="306" y="323"/>
                    </a:lnTo>
                    <a:lnTo>
                      <a:pt x="313" y="317"/>
                    </a:lnTo>
                    <a:lnTo>
                      <a:pt x="319" y="310"/>
                    </a:lnTo>
                    <a:lnTo>
                      <a:pt x="323" y="304"/>
                    </a:lnTo>
                    <a:lnTo>
                      <a:pt x="328" y="296"/>
                    </a:lnTo>
                    <a:lnTo>
                      <a:pt x="334" y="291"/>
                    </a:lnTo>
                    <a:lnTo>
                      <a:pt x="340" y="281"/>
                    </a:lnTo>
                    <a:lnTo>
                      <a:pt x="344" y="273"/>
                    </a:lnTo>
                    <a:lnTo>
                      <a:pt x="348" y="266"/>
                    </a:lnTo>
                    <a:lnTo>
                      <a:pt x="353" y="260"/>
                    </a:lnTo>
                    <a:lnTo>
                      <a:pt x="355" y="251"/>
                    </a:lnTo>
                    <a:lnTo>
                      <a:pt x="359" y="241"/>
                    </a:lnTo>
                    <a:lnTo>
                      <a:pt x="361" y="234"/>
                    </a:lnTo>
                    <a:lnTo>
                      <a:pt x="365" y="224"/>
                    </a:lnTo>
                    <a:lnTo>
                      <a:pt x="365" y="215"/>
                    </a:lnTo>
                    <a:lnTo>
                      <a:pt x="367" y="207"/>
                    </a:lnTo>
                    <a:lnTo>
                      <a:pt x="368" y="197"/>
                    </a:lnTo>
                    <a:lnTo>
                      <a:pt x="370" y="188"/>
                    </a:lnTo>
                    <a:lnTo>
                      <a:pt x="368" y="178"/>
                    </a:lnTo>
                    <a:lnTo>
                      <a:pt x="368" y="169"/>
                    </a:lnTo>
                    <a:lnTo>
                      <a:pt x="367" y="159"/>
                    </a:lnTo>
                    <a:lnTo>
                      <a:pt x="365" y="150"/>
                    </a:lnTo>
                    <a:lnTo>
                      <a:pt x="363" y="142"/>
                    </a:lnTo>
                    <a:lnTo>
                      <a:pt x="361" y="133"/>
                    </a:lnTo>
                    <a:lnTo>
                      <a:pt x="357" y="123"/>
                    </a:lnTo>
                    <a:lnTo>
                      <a:pt x="355" y="116"/>
                    </a:lnTo>
                    <a:lnTo>
                      <a:pt x="349" y="108"/>
                    </a:lnTo>
                    <a:lnTo>
                      <a:pt x="346" y="99"/>
                    </a:lnTo>
                    <a:lnTo>
                      <a:pt x="342" y="91"/>
                    </a:lnTo>
                    <a:lnTo>
                      <a:pt x="338" y="83"/>
                    </a:lnTo>
                    <a:lnTo>
                      <a:pt x="332" y="76"/>
                    </a:lnTo>
                    <a:lnTo>
                      <a:pt x="327" y="70"/>
                    </a:lnTo>
                    <a:lnTo>
                      <a:pt x="321" y="62"/>
                    </a:lnTo>
                    <a:lnTo>
                      <a:pt x="317" y="57"/>
                    </a:lnTo>
                    <a:lnTo>
                      <a:pt x="309" y="49"/>
                    </a:lnTo>
                    <a:lnTo>
                      <a:pt x="302" y="43"/>
                    </a:lnTo>
                    <a:lnTo>
                      <a:pt x="294" y="38"/>
                    </a:lnTo>
                    <a:lnTo>
                      <a:pt x="289" y="32"/>
                    </a:lnTo>
                    <a:lnTo>
                      <a:pt x="281" y="28"/>
                    </a:lnTo>
                    <a:lnTo>
                      <a:pt x="273" y="24"/>
                    </a:lnTo>
                    <a:lnTo>
                      <a:pt x="266" y="19"/>
                    </a:lnTo>
                    <a:lnTo>
                      <a:pt x="260" y="17"/>
                    </a:lnTo>
                    <a:lnTo>
                      <a:pt x="251" y="11"/>
                    </a:lnTo>
                    <a:lnTo>
                      <a:pt x="241" y="9"/>
                    </a:lnTo>
                    <a:lnTo>
                      <a:pt x="233" y="5"/>
                    </a:lnTo>
                    <a:lnTo>
                      <a:pt x="224" y="4"/>
                    </a:lnTo>
                    <a:lnTo>
                      <a:pt x="214" y="2"/>
                    </a:lnTo>
                    <a:lnTo>
                      <a:pt x="205" y="2"/>
                    </a:lnTo>
                    <a:lnTo>
                      <a:pt x="197" y="2"/>
                    </a:lnTo>
                    <a:lnTo>
                      <a:pt x="188" y="2"/>
                    </a:lnTo>
                    <a:lnTo>
                      <a:pt x="178" y="0"/>
                    </a:lnTo>
                    <a:lnTo>
                      <a:pt x="169" y="0"/>
                    </a:lnTo>
                    <a:lnTo>
                      <a:pt x="159" y="2"/>
                    </a:lnTo>
                    <a:lnTo>
                      <a:pt x="150" y="4"/>
                    </a:lnTo>
                    <a:lnTo>
                      <a:pt x="140" y="4"/>
                    </a:lnTo>
                    <a:lnTo>
                      <a:pt x="133" y="7"/>
                    </a:lnTo>
                    <a:lnTo>
                      <a:pt x="123" y="9"/>
                    </a:lnTo>
                    <a:lnTo>
                      <a:pt x="116" y="13"/>
                    </a:lnTo>
                    <a:lnTo>
                      <a:pt x="108" y="17"/>
                    </a:lnTo>
                    <a:lnTo>
                      <a:pt x="98" y="21"/>
                    </a:lnTo>
                    <a:lnTo>
                      <a:pt x="91" y="24"/>
                    </a:lnTo>
                    <a:lnTo>
                      <a:pt x="83" y="30"/>
                    </a:lnTo>
                    <a:lnTo>
                      <a:pt x="76" y="34"/>
                    </a:lnTo>
                    <a:lnTo>
                      <a:pt x="70" y="40"/>
                    </a:lnTo>
                    <a:lnTo>
                      <a:pt x="62" y="45"/>
                    </a:lnTo>
                    <a:lnTo>
                      <a:pt x="57" y="53"/>
                    </a:lnTo>
                    <a:lnTo>
                      <a:pt x="49" y="59"/>
                    </a:lnTo>
                    <a:lnTo>
                      <a:pt x="43" y="64"/>
                    </a:lnTo>
                    <a:lnTo>
                      <a:pt x="38" y="70"/>
                    </a:lnTo>
                    <a:lnTo>
                      <a:pt x="34" y="80"/>
                    </a:lnTo>
                    <a:lnTo>
                      <a:pt x="28" y="85"/>
                    </a:lnTo>
                    <a:lnTo>
                      <a:pt x="24" y="93"/>
                    </a:lnTo>
                    <a:lnTo>
                      <a:pt x="19" y="102"/>
                    </a:lnTo>
                    <a:lnTo>
                      <a:pt x="17" y="110"/>
                    </a:lnTo>
                    <a:lnTo>
                      <a:pt x="11" y="119"/>
                    </a:lnTo>
                    <a:lnTo>
                      <a:pt x="9" y="127"/>
                    </a:lnTo>
                    <a:lnTo>
                      <a:pt x="7" y="135"/>
                    </a:lnTo>
                    <a:lnTo>
                      <a:pt x="5" y="144"/>
                    </a:lnTo>
                    <a:lnTo>
                      <a:pt x="1" y="152"/>
                    </a:lnTo>
                    <a:lnTo>
                      <a:pt x="1" y="163"/>
                    </a:lnTo>
                    <a:lnTo>
                      <a:pt x="1" y="173"/>
                    </a:lnTo>
                    <a:lnTo>
                      <a:pt x="1" y="182"/>
                    </a:lnTo>
                    <a:lnTo>
                      <a:pt x="0" y="190"/>
                    </a:lnTo>
                    <a:lnTo>
                      <a:pt x="0" y="199"/>
                    </a:lnTo>
                    <a:lnTo>
                      <a:pt x="1" y="209"/>
                    </a:lnTo>
                    <a:lnTo>
                      <a:pt x="3" y="218"/>
                    </a:lnTo>
                    <a:lnTo>
                      <a:pt x="5" y="226"/>
                    </a:lnTo>
                    <a:lnTo>
                      <a:pt x="7" y="235"/>
                    </a:lnTo>
                    <a:lnTo>
                      <a:pt x="9" y="243"/>
                    </a:lnTo>
                    <a:lnTo>
                      <a:pt x="13" y="253"/>
                    </a:lnTo>
                    <a:lnTo>
                      <a:pt x="15" y="260"/>
                    </a:lnTo>
                    <a:lnTo>
                      <a:pt x="20" y="268"/>
                    </a:lnTo>
                    <a:lnTo>
                      <a:pt x="24" y="275"/>
                    </a:lnTo>
                    <a:lnTo>
                      <a:pt x="30" y="285"/>
                    </a:lnTo>
                    <a:lnTo>
                      <a:pt x="34" y="291"/>
                    </a:lnTo>
                    <a:lnTo>
                      <a:pt x="39" y="298"/>
                    </a:lnTo>
                    <a:lnTo>
                      <a:pt x="45" y="306"/>
                    </a:lnTo>
                    <a:lnTo>
                      <a:pt x="51" y="313"/>
                    </a:lnTo>
                    <a:lnTo>
                      <a:pt x="57" y="319"/>
                    </a:lnTo>
                    <a:lnTo>
                      <a:pt x="64" y="325"/>
                    </a:lnTo>
                    <a:lnTo>
                      <a:pt x="70" y="329"/>
                    </a:lnTo>
                    <a:lnTo>
                      <a:pt x="78" y="334"/>
                    </a:lnTo>
                    <a:lnTo>
                      <a:pt x="85" y="340"/>
                    </a:lnTo>
                    <a:lnTo>
                      <a:pt x="93" y="344"/>
                    </a:lnTo>
                    <a:lnTo>
                      <a:pt x="100" y="349"/>
                    </a:lnTo>
                    <a:lnTo>
                      <a:pt x="110" y="353"/>
                    </a:lnTo>
                    <a:lnTo>
                      <a:pt x="117" y="355"/>
                    </a:lnTo>
                    <a:lnTo>
                      <a:pt x="125" y="359"/>
                    </a:lnTo>
                    <a:lnTo>
                      <a:pt x="135" y="361"/>
                    </a:lnTo>
                    <a:lnTo>
                      <a:pt x="144" y="365"/>
                    </a:lnTo>
                    <a:lnTo>
                      <a:pt x="152" y="365"/>
                    </a:lnTo>
                    <a:lnTo>
                      <a:pt x="163" y="367"/>
                    </a:lnTo>
                    <a:lnTo>
                      <a:pt x="173" y="368"/>
                    </a:lnTo>
                    <a:lnTo>
                      <a:pt x="182" y="370"/>
                    </a:lnTo>
                    <a:lnTo>
                      <a:pt x="182" y="370"/>
                    </a:lnTo>
                    <a:close/>
                  </a:path>
                </a:pathLst>
              </a:custGeom>
              <a:solidFill>
                <a:srgbClr val="26F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47" name="Freeform 11"/>
              <p:cNvSpPr>
                <a:spLocks/>
              </p:cNvSpPr>
              <p:nvPr/>
            </p:nvSpPr>
            <p:spPr bwMode="auto">
              <a:xfrm>
                <a:off x="3909" y="1950"/>
                <a:ext cx="106" cy="106"/>
              </a:xfrm>
              <a:custGeom>
                <a:avLst/>
                <a:gdLst>
                  <a:gd name="T0" fmla="*/ 114 w 211"/>
                  <a:gd name="T1" fmla="*/ 211 h 211"/>
                  <a:gd name="T2" fmla="*/ 133 w 211"/>
                  <a:gd name="T3" fmla="*/ 206 h 211"/>
                  <a:gd name="T4" fmla="*/ 152 w 211"/>
                  <a:gd name="T5" fmla="*/ 198 h 211"/>
                  <a:gd name="T6" fmla="*/ 169 w 211"/>
                  <a:gd name="T7" fmla="*/ 187 h 211"/>
                  <a:gd name="T8" fmla="*/ 184 w 211"/>
                  <a:gd name="T9" fmla="*/ 173 h 211"/>
                  <a:gd name="T10" fmla="*/ 194 w 211"/>
                  <a:gd name="T11" fmla="*/ 156 h 211"/>
                  <a:gd name="T12" fmla="*/ 203 w 211"/>
                  <a:gd name="T13" fmla="*/ 137 h 211"/>
                  <a:gd name="T14" fmla="*/ 207 w 211"/>
                  <a:gd name="T15" fmla="*/ 122 h 211"/>
                  <a:gd name="T16" fmla="*/ 209 w 211"/>
                  <a:gd name="T17" fmla="*/ 113 h 211"/>
                  <a:gd name="T18" fmla="*/ 209 w 211"/>
                  <a:gd name="T19" fmla="*/ 103 h 211"/>
                  <a:gd name="T20" fmla="*/ 209 w 211"/>
                  <a:gd name="T21" fmla="*/ 92 h 211"/>
                  <a:gd name="T22" fmla="*/ 205 w 211"/>
                  <a:gd name="T23" fmla="*/ 77 h 211"/>
                  <a:gd name="T24" fmla="*/ 196 w 211"/>
                  <a:gd name="T25" fmla="*/ 57 h 211"/>
                  <a:gd name="T26" fmla="*/ 184 w 211"/>
                  <a:gd name="T27" fmla="*/ 40 h 211"/>
                  <a:gd name="T28" fmla="*/ 171 w 211"/>
                  <a:gd name="T29" fmla="*/ 25 h 211"/>
                  <a:gd name="T30" fmla="*/ 156 w 211"/>
                  <a:gd name="T31" fmla="*/ 14 h 211"/>
                  <a:gd name="T32" fmla="*/ 137 w 211"/>
                  <a:gd name="T33" fmla="*/ 6 h 211"/>
                  <a:gd name="T34" fmla="*/ 122 w 211"/>
                  <a:gd name="T35" fmla="*/ 2 h 211"/>
                  <a:gd name="T36" fmla="*/ 110 w 211"/>
                  <a:gd name="T37" fmla="*/ 2 h 211"/>
                  <a:gd name="T38" fmla="*/ 101 w 211"/>
                  <a:gd name="T39" fmla="*/ 0 h 211"/>
                  <a:gd name="T40" fmla="*/ 89 w 211"/>
                  <a:gd name="T41" fmla="*/ 2 h 211"/>
                  <a:gd name="T42" fmla="*/ 74 w 211"/>
                  <a:gd name="T43" fmla="*/ 4 h 211"/>
                  <a:gd name="T44" fmla="*/ 57 w 211"/>
                  <a:gd name="T45" fmla="*/ 12 h 211"/>
                  <a:gd name="T46" fmla="*/ 40 w 211"/>
                  <a:gd name="T47" fmla="*/ 23 h 211"/>
                  <a:gd name="T48" fmla="*/ 25 w 211"/>
                  <a:gd name="T49" fmla="*/ 37 h 211"/>
                  <a:gd name="T50" fmla="*/ 15 w 211"/>
                  <a:gd name="T51" fmla="*/ 54 h 211"/>
                  <a:gd name="T52" fmla="*/ 6 w 211"/>
                  <a:gd name="T53" fmla="*/ 71 h 211"/>
                  <a:gd name="T54" fmla="*/ 2 w 211"/>
                  <a:gd name="T55" fmla="*/ 86 h 211"/>
                  <a:gd name="T56" fmla="*/ 2 w 211"/>
                  <a:gd name="T57" fmla="*/ 97 h 211"/>
                  <a:gd name="T58" fmla="*/ 0 w 211"/>
                  <a:gd name="T59" fmla="*/ 107 h 211"/>
                  <a:gd name="T60" fmla="*/ 0 w 211"/>
                  <a:gd name="T61" fmla="*/ 118 h 211"/>
                  <a:gd name="T62" fmla="*/ 4 w 211"/>
                  <a:gd name="T63" fmla="*/ 134 h 211"/>
                  <a:gd name="T64" fmla="*/ 11 w 211"/>
                  <a:gd name="T65" fmla="*/ 153 h 211"/>
                  <a:gd name="T66" fmla="*/ 21 w 211"/>
                  <a:gd name="T67" fmla="*/ 170 h 211"/>
                  <a:gd name="T68" fmla="*/ 36 w 211"/>
                  <a:gd name="T69" fmla="*/ 185 h 211"/>
                  <a:gd name="T70" fmla="*/ 53 w 211"/>
                  <a:gd name="T71" fmla="*/ 196 h 211"/>
                  <a:gd name="T72" fmla="*/ 67 w 211"/>
                  <a:gd name="T73" fmla="*/ 202 h 211"/>
                  <a:gd name="T74" fmla="*/ 76 w 211"/>
                  <a:gd name="T75" fmla="*/ 206 h 211"/>
                  <a:gd name="T76" fmla="*/ 87 w 211"/>
                  <a:gd name="T77" fmla="*/ 210 h 211"/>
                  <a:gd name="T78" fmla="*/ 99 w 211"/>
                  <a:gd name="T79" fmla="*/ 211 h 211"/>
                  <a:gd name="T80" fmla="*/ 105 w 211"/>
                  <a:gd name="T81"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211">
                    <a:moveTo>
                      <a:pt x="105" y="211"/>
                    </a:moveTo>
                    <a:lnTo>
                      <a:pt x="114" y="211"/>
                    </a:lnTo>
                    <a:lnTo>
                      <a:pt x="124" y="210"/>
                    </a:lnTo>
                    <a:lnTo>
                      <a:pt x="133" y="206"/>
                    </a:lnTo>
                    <a:lnTo>
                      <a:pt x="143" y="204"/>
                    </a:lnTo>
                    <a:lnTo>
                      <a:pt x="152" y="198"/>
                    </a:lnTo>
                    <a:lnTo>
                      <a:pt x="160" y="194"/>
                    </a:lnTo>
                    <a:lnTo>
                      <a:pt x="169" y="187"/>
                    </a:lnTo>
                    <a:lnTo>
                      <a:pt x="177" y="181"/>
                    </a:lnTo>
                    <a:lnTo>
                      <a:pt x="184" y="173"/>
                    </a:lnTo>
                    <a:lnTo>
                      <a:pt x="190" y="166"/>
                    </a:lnTo>
                    <a:lnTo>
                      <a:pt x="194" y="156"/>
                    </a:lnTo>
                    <a:lnTo>
                      <a:pt x="200" y="147"/>
                    </a:lnTo>
                    <a:lnTo>
                      <a:pt x="203" y="137"/>
                    </a:lnTo>
                    <a:lnTo>
                      <a:pt x="207" y="128"/>
                    </a:lnTo>
                    <a:lnTo>
                      <a:pt x="207" y="122"/>
                    </a:lnTo>
                    <a:lnTo>
                      <a:pt x="209" y="118"/>
                    </a:lnTo>
                    <a:lnTo>
                      <a:pt x="209" y="113"/>
                    </a:lnTo>
                    <a:lnTo>
                      <a:pt x="211" y="107"/>
                    </a:lnTo>
                    <a:lnTo>
                      <a:pt x="209" y="103"/>
                    </a:lnTo>
                    <a:lnTo>
                      <a:pt x="209" y="97"/>
                    </a:lnTo>
                    <a:lnTo>
                      <a:pt x="209" y="92"/>
                    </a:lnTo>
                    <a:lnTo>
                      <a:pt x="207" y="86"/>
                    </a:lnTo>
                    <a:lnTo>
                      <a:pt x="205" y="77"/>
                    </a:lnTo>
                    <a:lnTo>
                      <a:pt x="202" y="67"/>
                    </a:lnTo>
                    <a:lnTo>
                      <a:pt x="196" y="57"/>
                    </a:lnTo>
                    <a:lnTo>
                      <a:pt x="192" y="48"/>
                    </a:lnTo>
                    <a:lnTo>
                      <a:pt x="184" y="40"/>
                    </a:lnTo>
                    <a:lnTo>
                      <a:pt x="181" y="33"/>
                    </a:lnTo>
                    <a:lnTo>
                      <a:pt x="171" y="25"/>
                    </a:lnTo>
                    <a:lnTo>
                      <a:pt x="164" y="19"/>
                    </a:lnTo>
                    <a:lnTo>
                      <a:pt x="156" y="14"/>
                    </a:lnTo>
                    <a:lnTo>
                      <a:pt x="146" y="10"/>
                    </a:lnTo>
                    <a:lnTo>
                      <a:pt x="137" y="6"/>
                    </a:lnTo>
                    <a:lnTo>
                      <a:pt x="127" y="4"/>
                    </a:lnTo>
                    <a:lnTo>
                      <a:pt x="122" y="2"/>
                    </a:lnTo>
                    <a:lnTo>
                      <a:pt x="116" y="2"/>
                    </a:lnTo>
                    <a:lnTo>
                      <a:pt x="110" y="2"/>
                    </a:lnTo>
                    <a:lnTo>
                      <a:pt x="106" y="2"/>
                    </a:lnTo>
                    <a:lnTo>
                      <a:pt x="101" y="0"/>
                    </a:lnTo>
                    <a:lnTo>
                      <a:pt x="95" y="0"/>
                    </a:lnTo>
                    <a:lnTo>
                      <a:pt x="89" y="2"/>
                    </a:lnTo>
                    <a:lnTo>
                      <a:pt x="86" y="2"/>
                    </a:lnTo>
                    <a:lnTo>
                      <a:pt x="74" y="4"/>
                    </a:lnTo>
                    <a:lnTo>
                      <a:pt x="67" y="8"/>
                    </a:lnTo>
                    <a:lnTo>
                      <a:pt x="57" y="12"/>
                    </a:lnTo>
                    <a:lnTo>
                      <a:pt x="48" y="18"/>
                    </a:lnTo>
                    <a:lnTo>
                      <a:pt x="40" y="23"/>
                    </a:lnTo>
                    <a:lnTo>
                      <a:pt x="34" y="31"/>
                    </a:lnTo>
                    <a:lnTo>
                      <a:pt x="25" y="37"/>
                    </a:lnTo>
                    <a:lnTo>
                      <a:pt x="19" y="46"/>
                    </a:lnTo>
                    <a:lnTo>
                      <a:pt x="15" y="54"/>
                    </a:lnTo>
                    <a:lnTo>
                      <a:pt x="11" y="63"/>
                    </a:lnTo>
                    <a:lnTo>
                      <a:pt x="6" y="71"/>
                    </a:lnTo>
                    <a:lnTo>
                      <a:pt x="4" y="80"/>
                    </a:lnTo>
                    <a:lnTo>
                      <a:pt x="2" y="86"/>
                    </a:lnTo>
                    <a:lnTo>
                      <a:pt x="2" y="92"/>
                    </a:lnTo>
                    <a:lnTo>
                      <a:pt x="2" y="97"/>
                    </a:lnTo>
                    <a:lnTo>
                      <a:pt x="2" y="103"/>
                    </a:lnTo>
                    <a:lnTo>
                      <a:pt x="0" y="107"/>
                    </a:lnTo>
                    <a:lnTo>
                      <a:pt x="0" y="113"/>
                    </a:lnTo>
                    <a:lnTo>
                      <a:pt x="0" y="118"/>
                    </a:lnTo>
                    <a:lnTo>
                      <a:pt x="2" y="124"/>
                    </a:lnTo>
                    <a:lnTo>
                      <a:pt x="4" y="134"/>
                    </a:lnTo>
                    <a:lnTo>
                      <a:pt x="8" y="143"/>
                    </a:lnTo>
                    <a:lnTo>
                      <a:pt x="11" y="153"/>
                    </a:lnTo>
                    <a:lnTo>
                      <a:pt x="15" y="162"/>
                    </a:lnTo>
                    <a:lnTo>
                      <a:pt x="21" y="170"/>
                    </a:lnTo>
                    <a:lnTo>
                      <a:pt x="30" y="177"/>
                    </a:lnTo>
                    <a:lnTo>
                      <a:pt x="36" y="185"/>
                    </a:lnTo>
                    <a:lnTo>
                      <a:pt x="44" y="191"/>
                    </a:lnTo>
                    <a:lnTo>
                      <a:pt x="53" y="196"/>
                    </a:lnTo>
                    <a:lnTo>
                      <a:pt x="63" y="202"/>
                    </a:lnTo>
                    <a:lnTo>
                      <a:pt x="67" y="202"/>
                    </a:lnTo>
                    <a:lnTo>
                      <a:pt x="72" y="204"/>
                    </a:lnTo>
                    <a:lnTo>
                      <a:pt x="76" y="206"/>
                    </a:lnTo>
                    <a:lnTo>
                      <a:pt x="82" y="208"/>
                    </a:lnTo>
                    <a:lnTo>
                      <a:pt x="87" y="210"/>
                    </a:lnTo>
                    <a:lnTo>
                      <a:pt x="93" y="210"/>
                    </a:lnTo>
                    <a:lnTo>
                      <a:pt x="99" y="211"/>
                    </a:lnTo>
                    <a:lnTo>
                      <a:pt x="105" y="211"/>
                    </a:lnTo>
                    <a:lnTo>
                      <a:pt x="105"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48" name="Freeform 12"/>
              <p:cNvSpPr>
                <a:spLocks/>
              </p:cNvSpPr>
              <p:nvPr/>
            </p:nvSpPr>
            <p:spPr bwMode="auto">
              <a:xfrm>
                <a:off x="3983" y="2022"/>
                <a:ext cx="172" cy="210"/>
              </a:xfrm>
              <a:custGeom>
                <a:avLst/>
                <a:gdLst>
                  <a:gd name="T0" fmla="*/ 160 w 345"/>
                  <a:gd name="T1" fmla="*/ 422 h 422"/>
                  <a:gd name="T2" fmla="*/ 0 w 345"/>
                  <a:gd name="T3" fmla="*/ 48 h 422"/>
                  <a:gd name="T4" fmla="*/ 57 w 345"/>
                  <a:gd name="T5" fmla="*/ 0 h 422"/>
                  <a:gd name="T6" fmla="*/ 345 w 345"/>
                  <a:gd name="T7" fmla="*/ 333 h 422"/>
                  <a:gd name="T8" fmla="*/ 160 w 345"/>
                  <a:gd name="T9" fmla="*/ 422 h 422"/>
                  <a:gd name="T10" fmla="*/ 160 w 345"/>
                  <a:gd name="T11" fmla="*/ 422 h 422"/>
                </a:gdLst>
                <a:ahLst/>
                <a:cxnLst>
                  <a:cxn ang="0">
                    <a:pos x="T0" y="T1"/>
                  </a:cxn>
                  <a:cxn ang="0">
                    <a:pos x="T2" y="T3"/>
                  </a:cxn>
                  <a:cxn ang="0">
                    <a:pos x="T4" y="T5"/>
                  </a:cxn>
                  <a:cxn ang="0">
                    <a:pos x="T6" y="T7"/>
                  </a:cxn>
                  <a:cxn ang="0">
                    <a:pos x="T8" y="T9"/>
                  </a:cxn>
                  <a:cxn ang="0">
                    <a:pos x="T10" y="T11"/>
                  </a:cxn>
                </a:cxnLst>
                <a:rect l="0" t="0" r="r" b="b"/>
                <a:pathLst>
                  <a:path w="345" h="422">
                    <a:moveTo>
                      <a:pt x="160" y="422"/>
                    </a:moveTo>
                    <a:lnTo>
                      <a:pt x="0" y="48"/>
                    </a:lnTo>
                    <a:lnTo>
                      <a:pt x="57" y="0"/>
                    </a:lnTo>
                    <a:lnTo>
                      <a:pt x="345" y="333"/>
                    </a:lnTo>
                    <a:lnTo>
                      <a:pt x="160" y="422"/>
                    </a:lnTo>
                    <a:lnTo>
                      <a:pt x="16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49" name="Freeform 13"/>
              <p:cNvSpPr>
                <a:spLocks/>
              </p:cNvSpPr>
              <p:nvPr/>
            </p:nvSpPr>
            <p:spPr bwMode="auto">
              <a:xfrm>
                <a:off x="3978" y="2013"/>
                <a:ext cx="40" cy="47"/>
              </a:xfrm>
              <a:custGeom>
                <a:avLst/>
                <a:gdLst>
                  <a:gd name="T0" fmla="*/ 80 w 80"/>
                  <a:gd name="T1" fmla="*/ 36 h 93"/>
                  <a:gd name="T2" fmla="*/ 76 w 80"/>
                  <a:gd name="T3" fmla="*/ 27 h 93"/>
                  <a:gd name="T4" fmla="*/ 72 w 80"/>
                  <a:gd name="T5" fmla="*/ 19 h 93"/>
                  <a:gd name="T6" fmla="*/ 65 w 80"/>
                  <a:gd name="T7" fmla="*/ 13 h 93"/>
                  <a:gd name="T8" fmla="*/ 59 w 80"/>
                  <a:gd name="T9" fmla="*/ 8 h 93"/>
                  <a:gd name="T10" fmla="*/ 51 w 80"/>
                  <a:gd name="T11" fmla="*/ 4 h 93"/>
                  <a:gd name="T12" fmla="*/ 44 w 80"/>
                  <a:gd name="T13" fmla="*/ 0 h 93"/>
                  <a:gd name="T14" fmla="*/ 36 w 80"/>
                  <a:gd name="T15" fmla="*/ 0 h 93"/>
                  <a:gd name="T16" fmla="*/ 28 w 80"/>
                  <a:gd name="T17" fmla="*/ 2 h 93"/>
                  <a:gd name="T18" fmla="*/ 19 w 80"/>
                  <a:gd name="T19" fmla="*/ 4 h 93"/>
                  <a:gd name="T20" fmla="*/ 13 w 80"/>
                  <a:gd name="T21" fmla="*/ 9 h 93"/>
                  <a:gd name="T22" fmla="*/ 8 w 80"/>
                  <a:gd name="T23" fmla="*/ 13 h 93"/>
                  <a:gd name="T24" fmla="*/ 4 w 80"/>
                  <a:gd name="T25" fmla="*/ 21 h 93"/>
                  <a:gd name="T26" fmla="*/ 0 w 80"/>
                  <a:gd name="T27" fmla="*/ 28 h 93"/>
                  <a:gd name="T28" fmla="*/ 0 w 80"/>
                  <a:gd name="T29" fmla="*/ 38 h 93"/>
                  <a:gd name="T30" fmla="*/ 0 w 80"/>
                  <a:gd name="T31" fmla="*/ 47 h 93"/>
                  <a:gd name="T32" fmla="*/ 2 w 80"/>
                  <a:gd name="T33" fmla="*/ 57 h 93"/>
                  <a:gd name="T34" fmla="*/ 4 w 80"/>
                  <a:gd name="T35" fmla="*/ 65 h 93"/>
                  <a:gd name="T36" fmla="*/ 9 w 80"/>
                  <a:gd name="T37" fmla="*/ 72 h 93"/>
                  <a:gd name="T38" fmla="*/ 15 w 80"/>
                  <a:gd name="T39" fmla="*/ 78 h 93"/>
                  <a:gd name="T40" fmla="*/ 21 w 80"/>
                  <a:gd name="T41" fmla="*/ 85 h 93"/>
                  <a:gd name="T42" fmla="*/ 27 w 80"/>
                  <a:gd name="T43" fmla="*/ 89 h 93"/>
                  <a:gd name="T44" fmla="*/ 36 w 80"/>
                  <a:gd name="T45" fmla="*/ 91 h 93"/>
                  <a:gd name="T46" fmla="*/ 44 w 80"/>
                  <a:gd name="T47" fmla="*/ 93 h 93"/>
                  <a:gd name="T48" fmla="*/ 51 w 80"/>
                  <a:gd name="T49" fmla="*/ 93 h 93"/>
                  <a:gd name="T50" fmla="*/ 59 w 80"/>
                  <a:gd name="T51" fmla="*/ 87 h 93"/>
                  <a:gd name="T52" fmla="*/ 65 w 80"/>
                  <a:gd name="T53" fmla="*/ 84 h 93"/>
                  <a:gd name="T54" fmla="*/ 70 w 80"/>
                  <a:gd name="T55" fmla="*/ 76 h 93"/>
                  <a:gd name="T56" fmla="*/ 76 w 80"/>
                  <a:gd name="T57" fmla="*/ 70 h 93"/>
                  <a:gd name="T58" fmla="*/ 78 w 80"/>
                  <a:gd name="T59" fmla="*/ 61 h 93"/>
                  <a:gd name="T60" fmla="*/ 80 w 80"/>
                  <a:gd name="T61" fmla="*/ 53 h 93"/>
                  <a:gd name="T62" fmla="*/ 80 w 80"/>
                  <a:gd name="T63" fmla="*/ 44 h 93"/>
                  <a:gd name="T64" fmla="*/ 80 w 80"/>
                  <a:gd name="T65" fmla="*/ 36 h 93"/>
                  <a:gd name="T66" fmla="*/ 80 w 80"/>
                  <a:gd name="T67"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93">
                    <a:moveTo>
                      <a:pt x="80" y="36"/>
                    </a:moveTo>
                    <a:lnTo>
                      <a:pt x="76" y="27"/>
                    </a:lnTo>
                    <a:lnTo>
                      <a:pt x="72" y="19"/>
                    </a:lnTo>
                    <a:lnTo>
                      <a:pt x="65" y="13"/>
                    </a:lnTo>
                    <a:lnTo>
                      <a:pt x="59" y="8"/>
                    </a:lnTo>
                    <a:lnTo>
                      <a:pt x="51" y="4"/>
                    </a:lnTo>
                    <a:lnTo>
                      <a:pt x="44" y="0"/>
                    </a:lnTo>
                    <a:lnTo>
                      <a:pt x="36" y="0"/>
                    </a:lnTo>
                    <a:lnTo>
                      <a:pt x="28" y="2"/>
                    </a:lnTo>
                    <a:lnTo>
                      <a:pt x="19" y="4"/>
                    </a:lnTo>
                    <a:lnTo>
                      <a:pt x="13" y="9"/>
                    </a:lnTo>
                    <a:lnTo>
                      <a:pt x="8" y="13"/>
                    </a:lnTo>
                    <a:lnTo>
                      <a:pt x="4" y="21"/>
                    </a:lnTo>
                    <a:lnTo>
                      <a:pt x="0" y="28"/>
                    </a:lnTo>
                    <a:lnTo>
                      <a:pt x="0" y="38"/>
                    </a:lnTo>
                    <a:lnTo>
                      <a:pt x="0" y="47"/>
                    </a:lnTo>
                    <a:lnTo>
                      <a:pt x="2" y="57"/>
                    </a:lnTo>
                    <a:lnTo>
                      <a:pt x="4" y="65"/>
                    </a:lnTo>
                    <a:lnTo>
                      <a:pt x="9" y="72"/>
                    </a:lnTo>
                    <a:lnTo>
                      <a:pt x="15" y="78"/>
                    </a:lnTo>
                    <a:lnTo>
                      <a:pt x="21" y="85"/>
                    </a:lnTo>
                    <a:lnTo>
                      <a:pt x="27" y="89"/>
                    </a:lnTo>
                    <a:lnTo>
                      <a:pt x="36" y="91"/>
                    </a:lnTo>
                    <a:lnTo>
                      <a:pt x="44" y="93"/>
                    </a:lnTo>
                    <a:lnTo>
                      <a:pt x="51" y="93"/>
                    </a:lnTo>
                    <a:lnTo>
                      <a:pt x="59" y="87"/>
                    </a:lnTo>
                    <a:lnTo>
                      <a:pt x="65" y="84"/>
                    </a:lnTo>
                    <a:lnTo>
                      <a:pt x="70" y="76"/>
                    </a:lnTo>
                    <a:lnTo>
                      <a:pt x="76" y="70"/>
                    </a:lnTo>
                    <a:lnTo>
                      <a:pt x="78" y="61"/>
                    </a:lnTo>
                    <a:lnTo>
                      <a:pt x="80" y="53"/>
                    </a:lnTo>
                    <a:lnTo>
                      <a:pt x="80" y="44"/>
                    </a:lnTo>
                    <a:lnTo>
                      <a:pt x="80" y="36"/>
                    </a:lnTo>
                    <a:lnTo>
                      <a:pt x="8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50" name="Freeform 14"/>
              <p:cNvSpPr>
                <a:spLocks/>
              </p:cNvSpPr>
              <p:nvPr/>
            </p:nvSpPr>
            <p:spPr bwMode="auto">
              <a:xfrm>
                <a:off x="3992" y="2029"/>
                <a:ext cx="126" cy="166"/>
              </a:xfrm>
              <a:custGeom>
                <a:avLst/>
                <a:gdLst>
                  <a:gd name="T0" fmla="*/ 0 w 251"/>
                  <a:gd name="T1" fmla="*/ 8 h 333"/>
                  <a:gd name="T2" fmla="*/ 198 w 251"/>
                  <a:gd name="T3" fmla="*/ 333 h 333"/>
                  <a:gd name="T4" fmla="*/ 251 w 251"/>
                  <a:gd name="T5" fmla="*/ 308 h 333"/>
                  <a:gd name="T6" fmla="*/ 14 w 251"/>
                  <a:gd name="T7" fmla="*/ 0 h 333"/>
                  <a:gd name="T8" fmla="*/ 0 w 251"/>
                  <a:gd name="T9" fmla="*/ 8 h 333"/>
                  <a:gd name="T10" fmla="*/ 0 w 251"/>
                  <a:gd name="T11" fmla="*/ 8 h 333"/>
                </a:gdLst>
                <a:ahLst/>
                <a:cxnLst>
                  <a:cxn ang="0">
                    <a:pos x="T0" y="T1"/>
                  </a:cxn>
                  <a:cxn ang="0">
                    <a:pos x="T2" y="T3"/>
                  </a:cxn>
                  <a:cxn ang="0">
                    <a:pos x="T4" y="T5"/>
                  </a:cxn>
                  <a:cxn ang="0">
                    <a:pos x="T6" y="T7"/>
                  </a:cxn>
                  <a:cxn ang="0">
                    <a:pos x="T8" y="T9"/>
                  </a:cxn>
                  <a:cxn ang="0">
                    <a:pos x="T10" y="T11"/>
                  </a:cxn>
                </a:cxnLst>
                <a:rect l="0" t="0" r="r" b="b"/>
                <a:pathLst>
                  <a:path w="251" h="333">
                    <a:moveTo>
                      <a:pt x="0" y="8"/>
                    </a:moveTo>
                    <a:lnTo>
                      <a:pt x="198" y="333"/>
                    </a:lnTo>
                    <a:lnTo>
                      <a:pt x="251" y="308"/>
                    </a:lnTo>
                    <a:lnTo>
                      <a:pt x="14" y="0"/>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51" name="Freeform 15"/>
              <p:cNvSpPr>
                <a:spLocks/>
              </p:cNvSpPr>
              <p:nvPr/>
            </p:nvSpPr>
            <p:spPr bwMode="auto">
              <a:xfrm>
                <a:off x="3974" y="2130"/>
                <a:ext cx="473" cy="473"/>
              </a:xfrm>
              <a:custGeom>
                <a:avLst/>
                <a:gdLst>
                  <a:gd name="T0" fmla="*/ 521 w 945"/>
                  <a:gd name="T1" fmla="*/ 942 h 946"/>
                  <a:gd name="T2" fmla="*/ 578 w 945"/>
                  <a:gd name="T3" fmla="*/ 931 h 946"/>
                  <a:gd name="T4" fmla="*/ 633 w 945"/>
                  <a:gd name="T5" fmla="*/ 916 h 946"/>
                  <a:gd name="T6" fmla="*/ 685 w 945"/>
                  <a:gd name="T7" fmla="*/ 893 h 946"/>
                  <a:gd name="T8" fmla="*/ 736 w 945"/>
                  <a:gd name="T9" fmla="*/ 865 h 946"/>
                  <a:gd name="T10" fmla="*/ 780 w 945"/>
                  <a:gd name="T11" fmla="*/ 828 h 946"/>
                  <a:gd name="T12" fmla="*/ 820 w 945"/>
                  <a:gd name="T13" fmla="*/ 789 h 946"/>
                  <a:gd name="T14" fmla="*/ 856 w 945"/>
                  <a:gd name="T15" fmla="*/ 745 h 946"/>
                  <a:gd name="T16" fmla="*/ 888 w 945"/>
                  <a:gd name="T17" fmla="*/ 697 h 946"/>
                  <a:gd name="T18" fmla="*/ 911 w 945"/>
                  <a:gd name="T19" fmla="*/ 646 h 946"/>
                  <a:gd name="T20" fmla="*/ 930 w 945"/>
                  <a:gd name="T21" fmla="*/ 589 h 946"/>
                  <a:gd name="T22" fmla="*/ 941 w 945"/>
                  <a:gd name="T23" fmla="*/ 532 h 946"/>
                  <a:gd name="T24" fmla="*/ 945 w 945"/>
                  <a:gd name="T25" fmla="*/ 473 h 946"/>
                  <a:gd name="T26" fmla="*/ 941 w 945"/>
                  <a:gd name="T27" fmla="*/ 412 h 946"/>
                  <a:gd name="T28" fmla="*/ 930 w 945"/>
                  <a:gd name="T29" fmla="*/ 355 h 946"/>
                  <a:gd name="T30" fmla="*/ 911 w 945"/>
                  <a:gd name="T31" fmla="*/ 300 h 946"/>
                  <a:gd name="T32" fmla="*/ 888 w 945"/>
                  <a:gd name="T33" fmla="*/ 247 h 946"/>
                  <a:gd name="T34" fmla="*/ 856 w 945"/>
                  <a:gd name="T35" fmla="*/ 197 h 946"/>
                  <a:gd name="T36" fmla="*/ 820 w 945"/>
                  <a:gd name="T37" fmla="*/ 156 h 946"/>
                  <a:gd name="T38" fmla="*/ 780 w 945"/>
                  <a:gd name="T39" fmla="*/ 114 h 946"/>
                  <a:gd name="T40" fmla="*/ 736 w 945"/>
                  <a:gd name="T41" fmla="*/ 80 h 946"/>
                  <a:gd name="T42" fmla="*/ 685 w 945"/>
                  <a:gd name="T43" fmla="*/ 51 h 946"/>
                  <a:gd name="T44" fmla="*/ 633 w 945"/>
                  <a:gd name="T45" fmla="*/ 28 h 946"/>
                  <a:gd name="T46" fmla="*/ 578 w 945"/>
                  <a:gd name="T47" fmla="*/ 11 h 946"/>
                  <a:gd name="T48" fmla="*/ 521 w 945"/>
                  <a:gd name="T49" fmla="*/ 2 h 946"/>
                  <a:gd name="T50" fmla="*/ 460 w 945"/>
                  <a:gd name="T51" fmla="*/ 0 h 946"/>
                  <a:gd name="T52" fmla="*/ 400 w 945"/>
                  <a:gd name="T53" fmla="*/ 5 h 946"/>
                  <a:gd name="T54" fmla="*/ 343 w 945"/>
                  <a:gd name="T55" fmla="*/ 17 h 946"/>
                  <a:gd name="T56" fmla="*/ 289 w 945"/>
                  <a:gd name="T57" fmla="*/ 38 h 946"/>
                  <a:gd name="T58" fmla="*/ 236 w 945"/>
                  <a:gd name="T59" fmla="*/ 62 h 946"/>
                  <a:gd name="T60" fmla="*/ 189 w 945"/>
                  <a:gd name="T61" fmla="*/ 93 h 946"/>
                  <a:gd name="T62" fmla="*/ 145 w 945"/>
                  <a:gd name="T63" fmla="*/ 131 h 946"/>
                  <a:gd name="T64" fmla="*/ 107 w 945"/>
                  <a:gd name="T65" fmla="*/ 173 h 946"/>
                  <a:gd name="T66" fmla="*/ 73 w 945"/>
                  <a:gd name="T67" fmla="*/ 218 h 946"/>
                  <a:gd name="T68" fmla="*/ 44 w 945"/>
                  <a:gd name="T69" fmla="*/ 268 h 946"/>
                  <a:gd name="T70" fmla="*/ 23 w 945"/>
                  <a:gd name="T71" fmla="*/ 321 h 946"/>
                  <a:gd name="T72" fmla="*/ 8 w 945"/>
                  <a:gd name="T73" fmla="*/ 378 h 946"/>
                  <a:gd name="T74" fmla="*/ 0 w 945"/>
                  <a:gd name="T75" fmla="*/ 435 h 946"/>
                  <a:gd name="T76" fmla="*/ 0 w 945"/>
                  <a:gd name="T77" fmla="*/ 496 h 946"/>
                  <a:gd name="T78" fmla="*/ 6 w 945"/>
                  <a:gd name="T79" fmla="*/ 555 h 946"/>
                  <a:gd name="T80" fmla="*/ 19 w 945"/>
                  <a:gd name="T81" fmla="*/ 612 h 946"/>
                  <a:gd name="T82" fmla="*/ 40 w 945"/>
                  <a:gd name="T83" fmla="*/ 665 h 946"/>
                  <a:gd name="T84" fmla="*/ 67 w 945"/>
                  <a:gd name="T85" fmla="*/ 716 h 946"/>
                  <a:gd name="T86" fmla="*/ 99 w 945"/>
                  <a:gd name="T87" fmla="*/ 764 h 946"/>
                  <a:gd name="T88" fmla="*/ 139 w 945"/>
                  <a:gd name="T89" fmla="*/ 806 h 946"/>
                  <a:gd name="T90" fmla="*/ 179 w 945"/>
                  <a:gd name="T91" fmla="*/ 842 h 946"/>
                  <a:gd name="T92" fmla="*/ 227 w 945"/>
                  <a:gd name="T93" fmla="*/ 876 h 946"/>
                  <a:gd name="T94" fmla="*/ 278 w 945"/>
                  <a:gd name="T95" fmla="*/ 903 h 946"/>
                  <a:gd name="T96" fmla="*/ 333 w 945"/>
                  <a:gd name="T97" fmla="*/ 923 h 946"/>
                  <a:gd name="T98" fmla="*/ 390 w 945"/>
                  <a:gd name="T99" fmla="*/ 937 h 946"/>
                  <a:gd name="T100" fmla="*/ 449 w 945"/>
                  <a:gd name="T101" fmla="*/ 944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5" h="946">
                    <a:moveTo>
                      <a:pt x="474" y="946"/>
                    </a:moveTo>
                    <a:lnTo>
                      <a:pt x="485" y="944"/>
                    </a:lnTo>
                    <a:lnTo>
                      <a:pt x="497" y="944"/>
                    </a:lnTo>
                    <a:lnTo>
                      <a:pt x="510" y="944"/>
                    </a:lnTo>
                    <a:lnTo>
                      <a:pt x="521" y="942"/>
                    </a:lnTo>
                    <a:lnTo>
                      <a:pt x="533" y="941"/>
                    </a:lnTo>
                    <a:lnTo>
                      <a:pt x="544" y="939"/>
                    </a:lnTo>
                    <a:lnTo>
                      <a:pt x="555" y="937"/>
                    </a:lnTo>
                    <a:lnTo>
                      <a:pt x="567" y="935"/>
                    </a:lnTo>
                    <a:lnTo>
                      <a:pt x="578" y="931"/>
                    </a:lnTo>
                    <a:lnTo>
                      <a:pt x="590" y="929"/>
                    </a:lnTo>
                    <a:lnTo>
                      <a:pt x="601" y="925"/>
                    </a:lnTo>
                    <a:lnTo>
                      <a:pt x="613" y="923"/>
                    </a:lnTo>
                    <a:lnTo>
                      <a:pt x="622" y="920"/>
                    </a:lnTo>
                    <a:lnTo>
                      <a:pt x="633" y="916"/>
                    </a:lnTo>
                    <a:lnTo>
                      <a:pt x="645" y="912"/>
                    </a:lnTo>
                    <a:lnTo>
                      <a:pt x="656" y="908"/>
                    </a:lnTo>
                    <a:lnTo>
                      <a:pt x="666" y="903"/>
                    </a:lnTo>
                    <a:lnTo>
                      <a:pt x="677" y="897"/>
                    </a:lnTo>
                    <a:lnTo>
                      <a:pt x="685" y="893"/>
                    </a:lnTo>
                    <a:lnTo>
                      <a:pt x="696" y="887"/>
                    </a:lnTo>
                    <a:lnTo>
                      <a:pt x="706" y="882"/>
                    </a:lnTo>
                    <a:lnTo>
                      <a:pt x="715" y="876"/>
                    </a:lnTo>
                    <a:lnTo>
                      <a:pt x="725" y="868"/>
                    </a:lnTo>
                    <a:lnTo>
                      <a:pt x="736" y="865"/>
                    </a:lnTo>
                    <a:lnTo>
                      <a:pt x="744" y="857"/>
                    </a:lnTo>
                    <a:lnTo>
                      <a:pt x="753" y="849"/>
                    </a:lnTo>
                    <a:lnTo>
                      <a:pt x="763" y="842"/>
                    </a:lnTo>
                    <a:lnTo>
                      <a:pt x="772" y="836"/>
                    </a:lnTo>
                    <a:lnTo>
                      <a:pt x="780" y="828"/>
                    </a:lnTo>
                    <a:lnTo>
                      <a:pt x="789" y="821"/>
                    </a:lnTo>
                    <a:lnTo>
                      <a:pt x="797" y="813"/>
                    </a:lnTo>
                    <a:lnTo>
                      <a:pt x="806" y="806"/>
                    </a:lnTo>
                    <a:lnTo>
                      <a:pt x="814" y="798"/>
                    </a:lnTo>
                    <a:lnTo>
                      <a:pt x="820" y="789"/>
                    </a:lnTo>
                    <a:lnTo>
                      <a:pt x="827" y="781"/>
                    </a:lnTo>
                    <a:lnTo>
                      <a:pt x="837" y="773"/>
                    </a:lnTo>
                    <a:lnTo>
                      <a:pt x="843" y="764"/>
                    </a:lnTo>
                    <a:lnTo>
                      <a:pt x="850" y="754"/>
                    </a:lnTo>
                    <a:lnTo>
                      <a:pt x="856" y="745"/>
                    </a:lnTo>
                    <a:lnTo>
                      <a:pt x="864" y="735"/>
                    </a:lnTo>
                    <a:lnTo>
                      <a:pt x="869" y="726"/>
                    </a:lnTo>
                    <a:lnTo>
                      <a:pt x="877" y="716"/>
                    </a:lnTo>
                    <a:lnTo>
                      <a:pt x="881" y="707"/>
                    </a:lnTo>
                    <a:lnTo>
                      <a:pt x="888" y="697"/>
                    </a:lnTo>
                    <a:lnTo>
                      <a:pt x="892" y="686"/>
                    </a:lnTo>
                    <a:lnTo>
                      <a:pt x="898" y="676"/>
                    </a:lnTo>
                    <a:lnTo>
                      <a:pt x="903" y="665"/>
                    </a:lnTo>
                    <a:lnTo>
                      <a:pt x="907" y="657"/>
                    </a:lnTo>
                    <a:lnTo>
                      <a:pt x="911" y="646"/>
                    </a:lnTo>
                    <a:lnTo>
                      <a:pt x="915" y="635"/>
                    </a:lnTo>
                    <a:lnTo>
                      <a:pt x="919" y="623"/>
                    </a:lnTo>
                    <a:lnTo>
                      <a:pt x="924" y="612"/>
                    </a:lnTo>
                    <a:lnTo>
                      <a:pt x="926" y="600"/>
                    </a:lnTo>
                    <a:lnTo>
                      <a:pt x="930" y="589"/>
                    </a:lnTo>
                    <a:lnTo>
                      <a:pt x="932" y="578"/>
                    </a:lnTo>
                    <a:lnTo>
                      <a:pt x="936" y="568"/>
                    </a:lnTo>
                    <a:lnTo>
                      <a:pt x="938" y="555"/>
                    </a:lnTo>
                    <a:lnTo>
                      <a:pt x="940" y="543"/>
                    </a:lnTo>
                    <a:lnTo>
                      <a:pt x="941" y="532"/>
                    </a:lnTo>
                    <a:lnTo>
                      <a:pt x="943" y="521"/>
                    </a:lnTo>
                    <a:lnTo>
                      <a:pt x="943" y="509"/>
                    </a:lnTo>
                    <a:lnTo>
                      <a:pt x="945" y="496"/>
                    </a:lnTo>
                    <a:lnTo>
                      <a:pt x="945" y="484"/>
                    </a:lnTo>
                    <a:lnTo>
                      <a:pt x="945" y="473"/>
                    </a:lnTo>
                    <a:lnTo>
                      <a:pt x="945" y="460"/>
                    </a:lnTo>
                    <a:lnTo>
                      <a:pt x="945" y="448"/>
                    </a:lnTo>
                    <a:lnTo>
                      <a:pt x="943" y="435"/>
                    </a:lnTo>
                    <a:lnTo>
                      <a:pt x="943" y="424"/>
                    </a:lnTo>
                    <a:lnTo>
                      <a:pt x="941" y="412"/>
                    </a:lnTo>
                    <a:lnTo>
                      <a:pt x="940" y="401"/>
                    </a:lnTo>
                    <a:lnTo>
                      <a:pt x="938" y="389"/>
                    </a:lnTo>
                    <a:lnTo>
                      <a:pt x="936" y="378"/>
                    </a:lnTo>
                    <a:lnTo>
                      <a:pt x="932" y="367"/>
                    </a:lnTo>
                    <a:lnTo>
                      <a:pt x="930" y="355"/>
                    </a:lnTo>
                    <a:lnTo>
                      <a:pt x="926" y="344"/>
                    </a:lnTo>
                    <a:lnTo>
                      <a:pt x="924" y="332"/>
                    </a:lnTo>
                    <a:lnTo>
                      <a:pt x="919" y="321"/>
                    </a:lnTo>
                    <a:lnTo>
                      <a:pt x="915" y="310"/>
                    </a:lnTo>
                    <a:lnTo>
                      <a:pt x="911" y="300"/>
                    </a:lnTo>
                    <a:lnTo>
                      <a:pt x="907" y="289"/>
                    </a:lnTo>
                    <a:lnTo>
                      <a:pt x="903" y="277"/>
                    </a:lnTo>
                    <a:lnTo>
                      <a:pt x="898" y="268"/>
                    </a:lnTo>
                    <a:lnTo>
                      <a:pt x="892" y="256"/>
                    </a:lnTo>
                    <a:lnTo>
                      <a:pt x="888" y="247"/>
                    </a:lnTo>
                    <a:lnTo>
                      <a:pt x="881" y="237"/>
                    </a:lnTo>
                    <a:lnTo>
                      <a:pt x="877" y="228"/>
                    </a:lnTo>
                    <a:lnTo>
                      <a:pt x="869" y="218"/>
                    </a:lnTo>
                    <a:lnTo>
                      <a:pt x="864" y="209"/>
                    </a:lnTo>
                    <a:lnTo>
                      <a:pt x="856" y="197"/>
                    </a:lnTo>
                    <a:lnTo>
                      <a:pt x="850" y="190"/>
                    </a:lnTo>
                    <a:lnTo>
                      <a:pt x="843" y="180"/>
                    </a:lnTo>
                    <a:lnTo>
                      <a:pt x="837" y="173"/>
                    </a:lnTo>
                    <a:lnTo>
                      <a:pt x="827" y="163"/>
                    </a:lnTo>
                    <a:lnTo>
                      <a:pt x="820" y="156"/>
                    </a:lnTo>
                    <a:lnTo>
                      <a:pt x="814" y="146"/>
                    </a:lnTo>
                    <a:lnTo>
                      <a:pt x="806" y="138"/>
                    </a:lnTo>
                    <a:lnTo>
                      <a:pt x="797" y="131"/>
                    </a:lnTo>
                    <a:lnTo>
                      <a:pt x="789" y="123"/>
                    </a:lnTo>
                    <a:lnTo>
                      <a:pt x="780" y="114"/>
                    </a:lnTo>
                    <a:lnTo>
                      <a:pt x="772" y="108"/>
                    </a:lnTo>
                    <a:lnTo>
                      <a:pt x="763" y="99"/>
                    </a:lnTo>
                    <a:lnTo>
                      <a:pt x="753" y="93"/>
                    </a:lnTo>
                    <a:lnTo>
                      <a:pt x="744" y="85"/>
                    </a:lnTo>
                    <a:lnTo>
                      <a:pt x="736" y="80"/>
                    </a:lnTo>
                    <a:lnTo>
                      <a:pt x="725" y="74"/>
                    </a:lnTo>
                    <a:lnTo>
                      <a:pt x="715" y="68"/>
                    </a:lnTo>
                    <a:lnTo>
                      <a:pt x="706" y="62"/>
                    </a:lnTo>
                    <a:lnTo>
                      <a:pt x="696" y="57"/>
                    </a:lnTo>
                    <a:lnTo>
                      <a:pt x="685" y="51"/>
                    </a:lnTo>
                    <a:lnTo>
                      <a:pt x="677" y="45"/>
                    </a:lnTo>
                    <a:lnTo>
                      <a:pt x="666" y="42"/>
                    </a:lnTo>
                    <a:lnTo>
                      <a:pt x="656" y="38"/>
                    </a:lnTo>
                    <a:lnTo>
                      <a:pt x="645" y="32"/>
                    </a:lnTo>
                    <a:lnTo>
                      <a:pt x="633" y="28"/>
                    </a:lnTo>
                    <a:lnTo>
                      <a:pt x="622" y="23"/>
                    </a:lnTo>
                    <a:lnTo>
                      <a:pt x="613" y="21"/>
                    </a:lnTo>
                    <a:lnTo>
                      <a:pt x="601" y="17"/>
                    </a:lnTo>
                    <a:lnTo>
                      <a:pt x="590" y="15"/>
                    </a:lnTo>
                    <a:lnTo>
                      <a:pt x="578" y="11"/>
                    </a:lnTo>
                    <a:lnTo>
                      <a:pt x="567" y="9"/>
                    </a:lnTo>
                    <a:lnTo>
                      <a:pt x="555" y="7"/>
                    </a:lnTo>
                    <a:lnTo>
                      <a:pt x="544" y="5"/>
                    </a:lnTo>
                    <a:lnTo>
                      <a:pt x="533" y="4"/>
                    </a:lnTo>
                    <a:lnTo>
                      <a:pt x="521" y="2"/>
                    </a:lnTo>
                    <a:lnTo>
                      <a:pt x="510" y="0"/>
                    </a:lnTo>
                    <a:lnTo>
                      <a:pt x="497" y="0"/>
                    </a:lnTo>
                    <a:lnTo>
                      <a:pt x="485" y="0"/>
                    </a:lnTo>
                    <a:lnTo>
                      <a:pt x="474" y="0"/>
                    </a:lnTo>
                    <a:lnTo>
                      <a:pt x="460" y="0"/>
                    </a:lnTo>
                    <a:lnTo>
                      <a:pt x="449" y="0"/>
                    </a:lnTo>
                    <a:lnTo>
                      <a:pt x="436" y="0"/>
                    </a:lnTo>
                    <a:lnTo>
                      <a:pt x="424" y="2"/>
                    </a:lnTo>
                    <a:lnTo>
                      <a:pt x="413" y="4"/>
                    </a:lnTo>
                    <a:lnTo>
                      <a:pt x="400" y="5"/>
                    </a:lnTo>
                    <a:lnTo>
                      <a:pt x="390" y="7"/>
                    </a:lnTo>
                    <a:lnTo>
                      <a:pt x="379" y="9"/>
                    </a:lnTo>
                    <a:lnTo>
                      <a:pt x="365" y="11"/>
                    </a:lnTo>
                    <a:lnTo>
                      <a:pt x="354" y="15"/>
                    </a:lnTo>
                    <a:lnTo>
                      <a:pt x="343" y="17"/>
                    </a:lnTo>
                    <a:lnTo>
                      <a:pt x="333" y="21"/>
                    </a:lnTo>
                    <a:lnTo>
                      <a:pt x="322" y="23"/>
                    </a:lnTo>
                    <a:lnTo>
                      <a:pt x="310" y="28"/>
                    </a:lnTo>
                    <a:lnTo>
                      <a:pt x="299" y="32"/>
                    </a:lnTo>
                    <a:lnTo>
                      <a:pt x="289" y="38"/>
                    </a:lnTo>
                    <a:lnTo>
                      <a:pt x="278" y="42"/>
                    </a:lnTo>
                    <a:lnTo>
                      <a:pt x="266" y="45"/>
                    </a:lnTo>
                    <a:lnTo>
                      <a:pt x="257" y="51"/>
                    </a:lnTo>
                    <a:lnTo>
                      <a:pt x="247" y="57"/>
                    </a:lnTo>
                    <a:lnTo>
                      <a:pt x="236" y="62"/>
                    </a:lnTo>
                    <a:lnTo>
                      <a:pt x="227" y="68"/>
                    </a:lnTo>
                    <a:lnTo>
                      <a:pt x="217" y="74"/>
                    </a:lnTo>
                    <a:lnTo>
                      <a:pt x="208" y="80"/>
                    </a:lnTo>
                    <a:lnTo>
                      <a:pt x="198" y="85"/>
                    </a:lnTo>
                    <a:lnTo>
                      <a:pt x="189" y="93"/>
                    </a:lnTo>
                    <a:lnTo>
                      <a:pt x="179" y="99"/>
                    </a:lnTo>
                    <a:lnTo>
                      <a:pt x="171" y="108"/>
                    </a:lnTo>
                    <a:lnTo>
                      <a:pt x="162" y="114"/>
                    </a:lnTo>
                    <a:lnTo>
                      <a:pt x="154" y="123"/>
                    </a:lnTo>
                    <a:lnTo>
                      <a:pt x="145" y="131"/>
                    </a:lnTo>
                    <a:lnTo>
                      <a:pt x="139" y="138"/>
                    </a:lnTo>
                    <a:lnTo>
                      <a:pt x="130" y="146"/>
                    </a:lnTo>
                    <a:lnTo>
                      <a:pt x="122" y="156"/>
                    </a:lnTo>
                    <a:lnTo>
                      <a:pt x="112" y="163"/>
                    </a:lnTo>
                    <a:lnTo>
                      <a:pt x="107" y="173"/>
                    </a:lnTo>
                    <a:lnTo>
                      <a:pt x="99" y="180"/>
                    </a:lnTo>
                    <a:lnTo>
                      <a:pt x="92" y="190"/>
                    </a:lnTo>
                    <a:lnTo>
                      <a:pt x="84" y="197"/>
                    </a:lnTo>
                    <a:lnTo>
                      <a:pt x="80" y="209"/>
                    </a:lnTo>
                    <a:lnTo>
                      <a:pt x="73" y="218"/>
                    </a:lnTo>
                    <a:lnTo>
                      <a:pt x="67" y="228"/>
                    </a:lnTo>
                    <a:lnTo>
                      <a:pt x="61" y="237"/>
                    </a:lnTo>
                    <a:lnTo>
                      <a:pt x="55" y="247"/>
                    </a:lnTo>
                    <a:lnTo>
                      <a:pt x="50" y="256"/>
                    </a:lnTo>
                    <a:lnTo>
                      <a:pt x="44" y="268"/>
                    </a:lnTo>
                    <a:lnTo>
                      <a:pt x="40" y="277"/>
                    </a:lnTo>
                    <a:lnTo>
                      <a:pt x="36" y="289"/>
                    </a:lnTo>
                    <a:lnTo>
                      <a:pt x="31" y="300"/>
                    </a:lnTo>
                    <a:lnTo>
                      <a:pt x="27" y="310"/>
                    </a:lnTo>
                    <a:lnTo>
                      <a:pt x="23" y="321"/>
                    </a:lnTo>
                    <a:lnTo>
                      <a:pt x="19" y="332"/>
                    </a:lnTo>
                    <a:lnTo>
                      <a:pt x="16" y="344"/>
                    </a:lnTo>
                    <a:lnTo>
                      <a:pt x="14" y="355"/>
                    </a:lnTo>
                    <a:lnTo>
                      <a:pt x="10" y="367"/>
                    </a:lnTo>
                    <a:lnTo>
                      <a:pt x="8" y="378"/>
                    </a:lnTo>
                    <a:lnTo>
                      <a:pt x="6" y="389"/>
                    </a:lnTo>
                    <a:lnTo>
                      <a:pt x="4" y="401"/>
                    </a:lnTo>
                    <a:lnTo>
                      <a:pt x="2" y="412"/>
                    </a:lnTo>
                    <a:lnTo>
                      <a:pt x="0" y="424"/>
                    </a:lnTo>
                    <a:lnTo>
                      <a:pt x="0" y="435"/>
                    </a:lnTo>
                    <a:lnTo>
                      <a:pt x="0" y="448"/>
                    </a:lnTo>
                    <a:lnTo>
                      <a:pt x="0" y="460"/>
                    </a:lnTo>
                    <a:lnTo>
                      <a:pt x="0" y="473"/>
                    </a:lnTo>
                    <a:lnTo>
                      <a:pt x="0" y="484"/>
                    </a:lnTo>
                    <a:lnTo>
                      <a:pt x="0" y="496"/>
                    </a:lnTo>
                    <a:lnTo>
                      <a:pt x="0" y="509"/>
                    </a:lnTo>
                    <a:lnTo>
                      <a:pt x="0" y="521"/>
                    </a:lnTo>
                    <a:lnTo>
                      <a:pt x="2" y="532"/>
                    </a:lnTo>
                    <a:lnTo>
                      <a:pt x="4" y="543"/>
                    </a:lnTo>
                    <a:lnTo>
                      <a:pt x="6" y="555"/>
                    </a:lnTo>
                    <a:lnTo>
                      <a:pt x="8" y="568"/>
                    </a:lnTo>
                    <a:lnTo>
                      <a:pt x="10" y="578"/>
                    </a:lnTo>
                    <a:lnTo>
                      <a:pt x="14" y="589"/>
                    </a:lnTo>
                    <a:lnTo>
                      <a:pt x="16" y="600"/>
                    </a:lnTo>
                    <a:lnTo>
                      <a:pt x="19" y="612"/>
                    </a:lnTo>
                    <a:lnTo>
                      <a:pt x="23" y="623"/>
                    </a:lnTo>
                    <a:lnTo>
                      <a:pt x="27" y="635"/>
                    </a:lnTo>
                    <a:lnTo>
                      <a:pt x="31" y="646"/>
                    </a:lnTo>
                    <a:lnTo>
                      <a:pt x="36" y="657"/>
                    </a:lnTo>
                    <a:lnTo>
                      <a:pt x="40" y="665"/>
                    </a:lnTo>
                    <a:lnTo>
                      <a:pt x="44" y="676"/>
                    </a:lnTo>
                    <a:lnTo>
                      <a:pt x="50" y="686"/>
                    </a:lnTo>
                    <a:lnTo>
                      <a:pt x="55" y="697"/>
                    </a:lnTo>
                    <a:lnTo>
                      <a:pt x="61" y="707"/>
                    </a:lnTo>
                    <a:lnTo>
                      <a:pt x="67" y="716"/>
                    </a:lnTo>
                    <a:lnTo>
                      <a:pt x="73" y="726"/>
                    </a:lnTo>
                    <a:lnTo>
                      <a:pt x="80" y="735"/>
                    </a:lnTo>
                    <a:lnTo>
                      <a:pt x="84" y="745"/>
                    </a:lnTo>
                    <a:lnTo>
                      <a:pt x="92" y="754"/>
                    </a:lnTo>
                    <a:lnTo>
                      <a:pt x="99" y="764"/>
                    </a:lnTo>
                    <a:lnTo>
                      <a:pt x="107" y="773"/>
                    </a:lnTo>
                    <a:lnTo>
                      <a:pt x="112" y="781"/>
                    </a:lnTo>
                    <a:lnTo>
                      <a:pt x="122" y="789"/>
                    </a:lnTo>
                    <a:lnTo>
                      <a:pt x="130" y="798"/>
                    </a:lnTo>
                    <a:lnTo>
                      <a:pt x="139" y="806"/>
                    </a:lnTo>
                    <a:lnTo>
                      <a:pt x="145" y="813"/>
                    </a:lnTo>
                    <a:lnTo>
                      <a:pt x="154" y="821"/>
                    </a:lnTo>
                    <a:lnTo>
                      <a:pt x="162" y="828"/>
                    </a:lnTo>
                    <a:lnTo>
                      <a:pt x="171" y="836"/>
                    </a:lnTo>
                    <a:lnTo>
                      <a:pt x="179" y="842"/>
                    </a:lnTo>
                    <a:lnTo>
                      <a:pt x="189" y="849"/>
                    </a:lnTo>
                    <a:lnTo>
                      <a:pt x="198" y="857"/>
                    </a:lnTo>
                    <a:lnTo>
                      <a:pt x="208" y="865"/>
                    </a:lnTo>
                    <a:lnTo>
                      <a:pt x="217" y="868"/>
                    </a:lnTo>
                    <a:lnTo>
                      <a:pt x="227" y="876"/>
                    </a:lnTo>
                    <a:lnTo>
                      <a:pt x="236" y="882"/>
                    </a:lnTo>
                    <a:lnTo>
                      <a:pt x="247" y="887"/>
                    </a:lnTo>
                    <a:lnTo>
                      <a:pt x="257" y="893"/>
                    </a:lnTo>
                    <a:lnTo>
                      <a:pt x="266" y="897"/>
                    </a:lnTo>
                    <a:lnTo>
                      <a:pt x="278" y="903"/>
                    </a:lnTo>
                    <a:lnTo>
                      <a:pt x="289" y="908"/>
                    </a:lnTo>
                    <a:lnTo>
                      <a:pt x="299" y="912"/>
                    </a:lnTo>
                    <a:lnTo>
                      <a:pt x="310" y="916"/>
                    </a:lnTo>
                    <a:lnTo>
                      <a:pt x="322" y="920"/>
                    </a:lnTo>
                    <a:lnTo>
                      <a:pt x="333" y="923"/>
                    </a:lnTo>
                    <a:lnTo>
                      <a:pt x="343" y="925"/>
                    </a:lnTo>
                    <a:lnTo>
                      <a:pt x="354" y="929"/>
                    </a:lnTo>
                    <a:lnTo>
                      <a:pt x="365" y="931"/>
                    </a:lnTo>
                    <a:lnTo>
                      <a:pt x="379" y="935"/>
                    </a:lnTo>
                    <a:lnTo>
                      <a:pt x="390" y="937"/>
                    </a:lnTo>
                    <a:lnTo>
                      <a:pt x="400" y="939"/>
                    </a:lnTo>
                    <a:lnTo>
                      <a:pt x="413" y="941"/>
                    </a:lnTo>
                    <a:lnTo>
                      <a:pt x="424" y="942"/>
                    </a:lnTo>
                    <a:lnTo>
                      <a:pt x="436" y="944"/>
                    </a:lnTo>
                    <a:lnTo>
                      <a:pt x="449" y="944"/>
                    </a:lnTo>
                    <a:lnTo>
                      <a:pt x="460" y="944"/>
                    </a:lnTo>
                    <a:lnTo>
                      <a:pt x="474" y="946"/>
                    </a:lnTo>
                    <a:lnTo>
                      <a:pt x="474" y="9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52" name="Freeform 16"/>
              <p:cNvSpPr>
                <a:spLocks/>
              </p:cNvSpPr>
              <p:nvPr/>
            </p:nvSpPr>
            <p:spPr bwMode="auto">
              <a:xfrm>
                <a:off x="4004" y="2155"/>
                <a:ext cx="368" cy="367"/>
              </a:xfrm>
              <a:custGeom>
                <a:avLst/>
                <a:gdLst>
                  <a:gd name="T0" fmla="*/ 403 w 736"/>
                  <a:gd name="T1" fmla="*/ 734 h 736"/>
                  <a:gd name="T2" fmla="*/ 449 w 736"/>
                  <a:gd name="T3" fmla="*/ 724 h 736"/>
                  <a:gd name="T4" fmla="*/ 493 w 736"/>
                  <a:gd name="T5" fmla="*/ 713 h 736"/>
                  <a:gd name="T6" fmla="*/ 533 w 736"/>
                  <a:gd name="T7" fmla="*/ 696 h 736"/>
                  <a:gd name="T8" fmla="*/ 573 w 736"/>
                  <a:gd name="T9" fmla="*/ 673 h 736"/>
                  <a:gd name="T10" fmla="*/ 607 w 736"/>
                  <a:gd name="T11" fmla="*/ 644 h 736"/>
                  <a:gd name="T12" fmla="*/ 639 w 736"/>
                  <a:gd name="T13" fmla="*/ 614 h 736"/>
                  <a:gd name="T14" fmla="*/ 666 w 736"/>
                  <a:gd name="T15" fmla="*/ 580 h 736"/>
                  <a:gd name="T16" fmla="*/ 690 w 736"/>
                  <a:gd name="T17" fmla="*/ 544 h 736"/>
                  <a:gd name="T18" fmla="*/ 709 w 736"/>
                  <a:gd name="T19" fmla="*/ 502 h 736"/>
                  <a:gd name="T20" fmla="*/ 723 w 736"/>
                  <a:gd name="T21" fmla="*/ 460 h 736"/>
                  <a:gd name="T22" fmla="*/ 732 w 736"/>
                  <a:gd name="T23" fmla="*/ 414 h 736"/>
                  <a:gd name="T24" fmla="*/ 736 w 736"/>
                  <a:gd name="T25" fmla="*/ 371 h 736"/>
                  <a:gd name="T26" fmla="*/ 732 w 736"/>
                  <a:gd name="T27" fmla="*/ 321 h 736"/>
                  <a:gd name="T28" fmla="*/ 723 w 736"/>
                  <a:gd name="T29" fmla="*/ 278 h 736"/>
                  <a:gd name="T30" fmla="*/ 709 w 736"/>
                  <a:gd name="T31" fmla="*/ 234 h 736"/>
                  <a:gd name="T32" fmla="*/ 690 w 736"/>
                  <a:gd name="T33" fmla="*/ 194 h 736"/>
                  <a:gd name="T34" fmla="*/ 666 w 736"/>
                  <a:gd name="T35" fmla="*/ 156 h 736"/>
                  <a:gd name="T36" fmla="*/ 639 w 736"/>
                  <a:gd name="T37" fmla="*/ 122 h 736"/>
                  <a:gd name="T38" fmla="*/ 607 w 736"/>
                  <a:gd name="T39" fmla="*/ 89 h 736"/>
                  <a:gd name="T40" fmla="*/ 573 w 736"/>
                  <a:gd name="T41" fmla="*/ 63 h 736"/>
                  <a:gd name="T42" fmla="*/ 533 w 736"/>
                  <a:gd name="T43" fmla="*/ 40 h 736"/>
                  <a:gd name="T44" fmla="*/ 493 w 736"/>
                  <a:gd name="T45" fmla="*/ 21 h 736"/>
                  <a:gd name="T46" fmla="*/ 449 w 736"/>
                  <a:gd name="T47" fmla="*/ 10 h 736"/>
                  <a:gd name="T48" fmla="*/ 403 w 736"/>
                  <a:gd name="T49" fmla="*/ 2 h 736"/>
                  <a:gd name="T50" fmla="*/ 358 w 736"/>
                  <a:gd name="T51" fmla="*/ 0 h 736"/>
                  <a:gd name="T52" fmla="*/ 310 w 736"/>
                  <a:gd name="T53" fmla="*/ 4 h 736"/>
                  <a:gd name="T54" fmla="*/ 265 w 736"/>
                  <a:gd name="T55" fmla="*/ 13 h 736"/>
                  <a:gd name="T56" fmla="*/ 223 w 736"/>
                  <a:gd name="T57" fmla="*/ 29 h 736"/>
                  <a:gd name="T58" fmla="*/ 183 w 736"/>
                  <a:gd name="T59" fmla="*/ 50 h 736"/>
                  <a:gd name="T60" fmla="*/ 147 w 736"/>
                  <a:gd name="T61" fmla="*/ 74 h 736"/>
                  <a:gd name="T62" fmla="*/ 112 w 736"/>
                  <a:gd name="T63" fmla="*/ 103 h 736"/>
                  <a:gd name="T64" fmla="*/ 84 w 736"/>
                  <a:gd name="T65" fmla="*/ 135 h 736"/>
                  <a:gd name="T66" fmla="*/ 57 w 736"/>
                  <a:gd name="T67" fmla="*/ 169 h 736"/>
                  <a:gd name="T68" fmla="*/ 36 w 736"/>
                  <a:gd name="T69" fmla="*/ 209 h 736"/>
                  <a:gd name="T70" fmla="*/ 19 w 736"/>
                  <a:gd name="T71" fmla="*/ 251 h 736"/>
                  <a:gd name="T72" fmla="*/ 8 w 736"/>
                  <a:gd name="T73" fmla="*/ 295 h 736"/>
                  <a:gd name="T74" fmla="*/ 0 w 736"/>
                  <a:gd name="T75" fmla="*/ 340 h 736"/>
                  <a:gd name="T76" fmla="*/ 0 w 736"/>
                  <a:gd name="T77" fmla="*/ 388 h 736"/>
                  <a:gd name="T78" fmla="*/ 6 w 736"/>
                  <a:gd name="T79" fmla="*/ 434 h 736"/>
                  <a:gd name="T80" fmla="*/ 17 w 736"/>
                  <a:gd name="T81" fmla="*/ 477 h 736"/>
                  <a:gd name="T82" fmla="*/ 33 w 736"/>
                  <a:gd name="T83" fmla="*/ 519 h 736"/>
                  <a:gd name="T84" fmla="*/ 53 w 736"/>
                  <a:gd name="T85" fmla="*/ 559 h 736"/>
                  <a:gd name="T86" fmla="*/ 78 w 736"/>
                  <a:gd name="T87" fmla="*/ 595 h 736"/>
                  <a:gd name="T88" fmla="*/ 109 w 736"/>
                  <a:gd name="T89" fmla="*/ 629 h 736"/>
                  <a:gd name="T90" fmla="*/ 139 w 736"/>
                  <a:gd name="T91" fmla="*/ 656 h 736"/>
                  <a:gd name="T92" fmla="*/ 175 w 736"/>
                  <a:gd name="T93" fmla="*/ 682 h 736"/>
                  <a:gd name="T94" fmla="*/ 215 w 736"/>
                  <a:gd name="T95" fmla="*/ 702 h 736"/>
                  <a:gd name="T96" fmla="*/ 257 w 736"/>
                  <a:gd name="T97" fmla="*/ 719 h 736"/>
                  <a:gd name="T98" fmla="*/ 301 w 736"/>
                  <a:gd name="T99" fmla="*/ 728 h 736"/>
                  <a:gd name="T100" fmla="*/ 348 w 736"/>
                  <a:gd name="T101" fmla="*/ 73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6" h="736">
                    <a:moveTo>
                      <a:pt x="367" y="736"/>
                    </a:moveTo>
                    <a:lnTo>
                      <a:pt x="375" y="736"/>
                    </a:lnTo>
                    <a:lnTo>
                      <a:pt x="386" y="736"/>
                    </a:lnTo>
                    <a:lnTo>
                      <a:pt x="394" y="734"/>
                    </a:lnTo>
                    <a:lnTo>
                      <a:pt x="403" y="734"/>
                    </a:lnTo>
                    <a:lnTo>
                      <a:pt x="413" y="732"/>
                    </a:lnTo>
                    <a:lnTo>
                      <a:pt x="422" y="730"/>
                    </a:lnTo>
                    <a:lnTo>
                      <a:pt x="430" y="728"/>
                    </a:lnTo>
                    <a:lnTo>
                      <a:pt x="441" y="728"/>
                    </a:lnTo>
                    <a:lnTo>
                      <a:pt x="449" y="724"/>
                    </a:lnTo>
                    <a:lnTo>
                      <a:pt x="458" y="724"/>
                    </a:lnTo>
                    <a:lnTo>
                      <a:pt x="466" y="721"/>
                    </a:lnTo>
                    <a:lnTo>
                      <a:pt x="476" y="719"/>
                    </a:lnTo>
                    <a:lnTo>
                      <a:pt x="483" y="715"/>
                    </a:lnTo>
                    <a:lnTo>
                      <a:pt x="493" y="713"/>
                    </a:lnTo>
                    <a:lnTo>
                      <a:pt x="500" y="709"/>
                    </a:lnTo>
                    <a:lnTo>
                      <a:pt x="510" y="707"/>
                    </a:lnTo>
                    <a:lnTo>
                      <a:pt x="517" y="702"/>
                    </a:lnTo>
                    <a:lnTo>
                      <a:pt x="525" y="698"/>
                    </a:lnTo>
                    <a:lnTo>
                      <a:pt x="533" y="696"/>
                    </a:lnTo>
                    <a:lnTo>
                      <a:pt x="540" y="692"/>
                    </a:lnTo>
                    <a:lnTo>
                      <a:pt x="548" y="686"/>
                    </a:lnTo>
                    <a:lnTo>
                      <a:pt x="557" y="682"/>
                    </a:lnTo>
                    <a:lnTo>
                      <a:pt x="563" y="677"/>
                    </a:lnTo>
                    <a:lnTo>
                      <a:pt x="573" y="673"/>
                    </a:lnTo>
                    <a:lnTo>
                      <a:pt x="578" y="667"/>
                    </a:lnTo>
                    <a:lnTo>
                      <a:pt x="586" y="662"/>
                    </a:lnTo>
                    <a:lnTo>
                      <a:pt x="592" y="656"/>
                    </a:lnTo>
                    <a:lnTo>
                      <a:pt x="599" y="652"/>
                    </a:lnTo>
                    <a:lnTo>
                      <a:pt x="607" y="644"/>
                    </a:lnTo>
                    <a:lnTo>
                      <a:pt x="614" y="641"/>
                    </a:lnTo>
                    <a:lnTo>
                      <a:pt x="620" y="635"/>
                    </a:lnTo>
                    <a:lnTo>
                      <a:pt x="628" y="629"/>
                    </a:lnTo>
                    <a:lnTo>
                      <a:pt x="633" y="622"/>
                    </a:lnTo>
                    <a:lnTo>
                      <a:pt x="639" y="614"/>
                    </a:lnTo>
                    <a:lnTo>
                      <a:pt x="645" y="608"/>
                    </a:lnTo>
                    <a:lnTo>
                      <a:pt x="651" y="603"/>
                    </a:lnTo>
                    <a:lnTo>
                      <a:pt x="654" y="595"/>
                    </a:lnTo>
                    <a:lnTo>
                      <a:pt x="660" y="587"/>
                    </a:lnTo>
                    <a:lnTo>
                      <a:pt x="666" y="580"/>
                    </a:lnTo>
                    <a:lnTo>
                      <a:pt x="671" y="574"/>
                    </a:lnTo>
                    <a:lnTo>
                      <a:pt x="677" y="567"/>
                    </a:lnTo>
                    <a:lnTo>
                      <a:pt x="681" y="559"/>
                    </a:lnTo>
                    <a:lnTo>
                      <a:pt x="685" y="549"/>
                    </a:lnTo>
                    <a:lnTo>
                      <a:pt x="690" y="544"/>
                    </a:lnTo>
                    <a:lnTo>
                      <a:pt x="694" y="534"/>
                    </a:lnTo>
                    <a:lnTo>
                      <a:pt x="698" y="527"/>
                    </a:lnTo>
                    <a:lnTo>
                      <a:pt x="702" y="519"/>
                    </a:lnTo>
                    <a:lnTo>
                      <a:pt x="706" y="511"/>
                    </a:lnTo>
                    <a:lnTo>
                      <a:pt x="709" y="502"/>
                    </a:lnTo>
                    <a:lnTo>
                      <a:pt x="711" y="494"/>
                    </a:lnTo>
                    <a:lnTo>
                      <a:pt x="715" y="487"/>
                    </a:lnTo>
                    <a:lnTo>
                      <a:pt x="719" y="477"/>
                    </a:lnTo>
                    <a:lnTo>
                      <a:pt x="721" y="468"/>
                    </a:lnTo>
                    <a:lnTo>
                      <a:pt x="723" y="460"/>
                    </a:lnTo>
                    <a:lnTo>
                      <a:pt x="725" y="453"/>
                    </a:lnTo>
                    <a:lnTo>
                      <a:pt x="728" y="443"/>
                    </a:lnTo>
                    <a:lnTo>
                      <a:pt x="728" y="434"/>
                    </a:lnTo>
                    <a:lnTo>
                      <a:pt x="730" y="426"/>
                    </a:lnTo>
                    <a:lnTo>
                      <a:pt x="732" y="414"/>
                    </a:lnTo>
                    <a:lnTo>
                      <a:pt x="732" y="407"/>
                    </a:lnTo>
                    <a:lnTo>
                      <a:pt x="734" y="397"/>
                    </a:lnTo>
                    <a:lnTo>
                      <a:pt x="734" y="388"/>
                    </a:lnTo>
                    <a:lnTo>
                      <a:pt x="734" y="378"/>
                    </a:lnTo>
                    <a:lnTo>
                      <a:pt x="736" y="371"/>
                    </a:lnTo>
                    <a:lnTo>
                      <a:pt x="734" y="359"/>
                    </a:lnTo>
                    <a:lnTo>
                      <a:pt x="734" y="350"/>
                    </a:lnTo>
                    <a:lnTo>
                      <a:pt x="734" y="340"/>
                    </a:lnTo>
                    <a:lnTo>
                      <a:pt x="732" y="331"/>
                    </a:lnTo>
                    <a:lnTo>
                      <a:pt x="732" y="321"/>
                    </a:lnTo>
                    <a:lnTo>
                      <a:pt x="730" y="314"/>
                    </a:lnTo>
                    <a:lnTo>
                      <a:pt x="728" y="304"/>
                    </a:lnTo>
                    <a:lnTo>
                      <a:pt x="728" y="295"/>
                    </a:lnTo>
                    <a:lnTo>
                      <a:pt x="725" y="285"/>
                    </a:lnTo>
                    <a:lnTo>
                      <a:pt x="723" y="278"/>
                    </a:lnTo>
                    <a:lnTo>
                      <a:pt x="721" y="268"/>
                    </a:lnTo>
                    <a:lnTo>
                      <a:pt x="719" y="259"/>
                    </a:lnTo>
                    <a:lnTo>
                      <a:pt x="715" y="251"/>
                    </a:lnTo>
                    <a:lnTo>
                      <a:pt x="711" y="243"/>
                    </a:lnTo>
                    <a:lnTo>
                      <a:pt x="709" y="234"/>
                    </a:lnTo>
                    <a:lnTo>
                      <a:pt x="706" y="226"/>
                    </a:lnTo>
                    <a:lnTo>
                      <a:pt x="702" y="219"/>
                    </a:lnTo>
                    <a:lnTo>
                      <a:pt x="698" y="209"/>
                    </a:lnTo>
                    <a:lnTo>
                      <a:pt x="694" y="202"/>
                    </a:lnTo>
                    <a:lnTo>
                      <a:pt x="690" y="194"/>
                    </a:lnTo>
                    <a:lnTo>
                      <a:pt x="685" y="185"/>
                    </a:lnTo>
                    <a:lnTo>
                      <a:pt x="681" y="177"/>
                    </a:lnTo>
                    <a:lnTo>
                      <a:pt x="677" y="169"/>
                    </a:lnTo>
                    <a:lnTo>
                      <a:pt x="671" y="164"/>
                    </a:lnTo>
                    <a:lnTo>
                      <a:pt x="666" y="156"/>
                    </a:lnTo>
                    <a:lnTo>
                      <a:pt x="660" y="148"/>
                    </a:lnTo>
                    <a:lnTo>
                      <a:pt x="654" y="141"/>
                    </a:lnTo>
                    <a:lnTo>
                      <a:pt x="651" y="135"/>
                    </a:lnTo>
                    <a:lnTo>
                      <a:pt x="645" y="127"/>
                    </a:lnTo>
                    <a:lnTo>
                      <a:pt x="639" y="122"/>
                    </a:lnTo>
                    <a:lnTo>
                      <a:pt x="633" y="114"/>
                    </a:lnTo>
                    <a:lnTo>
                      <a:pt x="628" y="108"/>
                    </a:lnTo>
                    <a:lnTo>
                      <a:pt x="620" y="103"/>
                    </a:lnTo>
                    <a:lnTo>
                      <a:pt x="614" y="95"/>
                    </a:lnTo>
                    <a:lnTo>
                      <a:pt x="607" y="89"/>
                    </a:lnTo>
                    <a:lnTo>
                      <a:pt x="599" y="84"/>
                    </a:lnTo>
                    <a:lnTo>
                      <a:pt x="592" y="80"/>
                    </a:lnTo>
                    <a:lnTo>
                      <a:pt x="586" y="74"/>
                    </a:lnTo>
                    <a:lnTo>
                      <a:pt x="578" y="69"/>
                    </a:lnTo>
                    <a:lnTo>
                      <a:pt x="573" y="63"/>
                    </a:lnTo>
                    <a:lnTo>
                      <a:pt x="563" y="57"/>
                    </a:lnTo>
                    <a:lnTo>
                      <a:pt x="557" y="53"/>
                    </a:lnTo>
                    <a:lnTo>
                      <a:pt x="548" y="50"/>
                    </a:lnTo>
                    <a:lnTo>
                      <a:pt x="540" y="46"/>
                    </a:lnTo>
                    <a:lnTo>
                      <a:pt x="533" y="40"/>
                    </a:lnTo>
                    <a:lnTo>
                      <a:pt x="525" y="36"/>
                    </a:lnTo>
                    <a:lnTo>
                      <a:pt x="517" y="32"/>
                    </a:lnTo>
                    <a:lnTo>
                      <a:pt x="510" y="29"/>
                    </a:lnTo>
                    <a:lnTo>
                      <a:pt x="500" y="25"/>
                    </a:lnTo>
                    <a:lnTo>
                      <a:pt x="493" y="21"/>
                    </a:lnTo>
                    <a:lnTo>
                      <a:pt x="483" y="19"/>
                    </a:lnTo>
                    <a:lnTo>
                      <a:pt x="476" y="17"/>
                    </a:lnTo>
                    <a:lnTo>
                      <a:pt x="466" y="13"/>
                    </a:lnTo>
                    <a:lnTo>
                      <a:pt x="458" y="12"/>
                    </a:lnTo>
                    <a:lnTo>
                      <a:pt x="449" y="10"/>
                    </a:lnTo>
                    <a:lnTo>
                      <a:pt x="441" y="8"/>
                    </a:lnTo>
                    <a:lnTo>
                      <a:pt x="430" y="6"/>
                    </a:lnTo>
                    <a:lnTo>
                      <a:pt x="422" y="4"/>
                    </a:lnTo>
                    <a:lnTo>
                      <a:pt x="413" y="2"/>
                    </a:lnTo>
                    <a:lnTo>
                      <a:pt x="403" y="2"/>
                    </a:lnTo>
                    <a:lnTo>
                      <a:pt x="394" y="0"/>
                    </a:lnTo>
                    <a:lnTo>
                      <a:pt x="386" y="0"/>
                    </a:lnTo>
                    <a:lnTo>
                      <a:pt x="375" y="0"/>
                    </a:lnTo>
                    <a:lnTo>
                      <a:pt x="367" y="0"/>
                    </a:lnTo>
                    <a:lnTo>
                      <a:pt x="358" y="0"/>
                    </a:lnTo>
                    <a:lnTo>
                      <a:pt x="348" y="0"/>
                    </a:lnTo>
                    <a:lnTo>
                      <a:pt x="339" y="0"/>
                    </a:lnTo>
                    <a:lnTo>
                      <a:pt x="329" y="2"/>
                    </a:lnTo>
                    <a:lnTo>
                      <a:pt x="320" y="2"/>
                    </a:lnTo>
                    <a:lnTo>
                      <a:pt x="310" y="4"/>
                    </a:lnTo>
                    <a:lnTo>
                      <a:pt x="301" y="6"/>
                    </a:lnTo>
                    <a:lnTo>
                      <a:pt x="293" y="8"/>
                    </a:lnTo>
                    <a:lnTo>
                      <a:pt x="284" y="10"/>
                    </a:lnTo>
                    <a:lnTo>
                      <a:pt x="274" y="12"/>
                    </a:lnTo>
                    <a:lnTo>
                      <a:pt x="265" y="13"/>
                    </a:lnTo>
                    <a:lnTo>
                      <a:pt x="257" y="17"/>
                    </a:lnTo>
                    <a:lnTo>
                      <a:pt x="249" y="19"/>
                    </a:lnTo>
                    <a:lnTo>
                      <a:pt x="240" y="21"/>
                    </a:lnTo>
                    <a:lnTo>
                      <a:pt x="232" y="25"/>
                    </a:lnTo>
                    <a:lnTo>
                      <a:pt x="223" y="29"/>
                    </a:lnTo>
                    <a:lnTo>
                      <a:pt x="215" y="32"/>
                    </a:lnTo>
                    <a:lnTo>
                      <a:pt x="207" y="36"/>
                    </a:lnTo>
                    <a:lnTo>
                      <a:pt x="198" y="40"/>
                    </a:lnTo>
                    <a:lnTo>
                      <a:pt x="192" y="46"/>
                    </a:lnTo>
                    <a:lnTo>
                      <a:pt x="183" y="50"/>
                    </a:lnTo>
                    <a:lnTo>
                      <a:pt x="175" y="53"/>
                    </a:lnTo>
                    <a:lnTo>
                      <a:pt x="169" y="57"/>
                    </a:lnTo>
                    <a:lnTo>
                      <a:pt x="162" y="63"/>
                    </a:lnTo>
                    <a:lnTo>
                      <a:pt x="152" y="69"/>
                    </a:lnTo>
                    <a:lnTo>
                      <a:pt x="147" y="74"/>
                    </a:lnTo>
                    <a:lnTo>
                      <a:pt x="139" y="80"/>
                    </a:lnTo>
                    <a:lnTo>
                      <a:pt x="133" y="84"/>
                    </a:lnTo>
                    <a:lnTo>
                      <a:pt x="126" y="89"/>
                    </a:lnTo>
                    <a:lnTo>
                      <a:pt x="120" y="95"/>
                    </a:lnTo>
                    <a:lnTo>
                      <a:pt x="112" y="103"/>
                    </a:lnTo>
                    <a:lnTo>
                      <a:pt x="109" y="108"/>
                    </a:lnTo>
                    <a:lnTo>
                      <a:pt x="101" y="114"/>
                    </a:lnTo>
                    <a:lnTo>
                      <a:pt x="95" y="122"/>
                    </a:lnTo>
                    <a:lnTo>
                      <a:pt x="90" y="127"/>
                    </a:lnTo>
                    <a:lnTo>
                      <a:pt x="84" y="135"/>
                    </a:lnTo>
                    <a:lnTo>
                      <a:pt x="78" y="141"/>
                    </a:lnTo>
                    <a:lnTo>
                      <a:pt x="72" y="148"/>
                    </a:lnTo>
                    <a:lnTo>
                      <a:pt x="67" y="156"/>
                    </a:lnTo>
                    <a:lnTo>
                      <a:pt x="63" y="164"/>
                    </a:lnTo>
                    <a:lnTo>
                      <a:pt x="57" y="169"/>
                    </a:lnTo>
                    <a:lnTo>
                      <a:pt x="53" y="177"/>
                    </a:lnTo>
                    <a:lnTo>
                      <a:pt x="48" y="185"/>
                    </a:lnTo>
                    <a:lnTo>
                      <a:pt x="44" y="194"/>
                    </a:lnTo>
                    <a:lnTo>
                      <a:pt x="40" y="202"/>
                    </a:lnTo>
                    <a:lnTo>
                      <a:pt x="36" y="209"/>
                    </a:lnTo>
                    <a:lnTo>
                      <a:pt x="33" y="219"/>
                    </a:lnTo>
                    <a:lnTo>
                      <a:pt x="29" y="226"/>
                    </a:lnTo>
                    <a:lnTo>
                      <a:pt x="25" y="234"/>
                    </a:lnTo>
                    <a:lnTo>
                      <a:pt x="23" y="243"/>
                    </a:lnTo>
                    <a:lnTo>
                      <a:pt x="19" y="251"/>
                    </a:lnTo>
                    <a:lnTo>
                      <a:pt x="17" y="259"/>
                    </a:lnTo>
                    <a:lnTo>
                      <a:pt x="14" y="268"/>
                    </a:lnTo>
                    <a:lnTo>
                      <a:pt x="12" y="278"/>
                    </a:lnTo>
                    <a:lnTo>
                      <a:pt x="10" y="285"/>
                    </a:lnTo>
                    <a:lnTo>
                      <a:pt x="8" y="295"/>
                    </a:lnTo>
                    <a:lnTo>
                      <a:pt x="6" y="304"/>
                    </a:lnTo>
                    <a:lnTo>
                      <a:pt x="4" y="314"/>
                    </a:lnTo>
                    <a:lnTo>
                      <a:pt x="2" y="321"/>
                    </a:lnTo>
                    <a:lnTo>
                      <a:pt x="2" y="331"/>
                    </a:lnTo>
                    <a:lnTo>
                      <a:pt x="0" y="340"/>
                    </a:lnTo>
                    <a:lnTo>
                      <a:pt x="0" y="350"/>
                    </a:lnTo>
                    <a:lnTo>
                      <a:pt x="0" y="359"/>
                    </a:lnTo>
                    <a:lnTo>
                      <a:pt x="0" y="371"/>
                    </a:lnTo>
                    <a:lnTo>
                      <a:pt x="0" y="378"/>
                    </a:lnTo>
                    <a:lnTo>
                      <a:pt x="0" y="388"/>
                    </a:lnTo>
                    <a:lnTo>
                      <a:pt x="0" y="397"/>
                    </a:lnTo>
                    <a:lnTo>
                      <a:pt x="2" y="407"/>
                    </a:lnTo>
                    <a:lnTo>
                      <a:pt x="2" y="414"/>
                    </a:lnTo>
                    <a:lnTo>
                      <a:pt x="4" y="426"/>
                    </a:lnTo>
                    <a:lnTo>
                      <a:pt x="6" y="434"/>
                    </a:lnTo>
                    <a:lnTo>
                      <a:pt x="8" y="443"/>
                    </a:lnTo>
                    <a:lnTo>
                      <a:pt x="10" y="453"/>
                    </a:lnTo>
                    <a:lnTo>
                      <a:pt x="12" y="460"/>
                    </a:lnTo>
                    <a:lnTo>
                      <a:pt x="14" y="468"/>
                    </a:lnTo>
                    <a:lnTo>
                      <a:pt x="17" y="477"/>
                    </a:lnTo>
                    <a:lnTo>
                      <a:pt x="19" y="487"/>
                    </a:lnTo>
                    <a:lnTo>
                      <a:pt x="23" y="494"/>
                    </a:lnTo>
                    <a:lnTo>
                      <a:pt x="25" y="502"/>
                    </a:lnTo>
                    <a:lnTo>
                      <a:pt x="29" y="511"/>
                    </a:lnTo>
                    <a:lnTo>
                      <a:pt x="33" y="519"/>
                    </a:lnTo>
                    <a:lnTo>
                      <a:pt x="36" y="527"/>
                    </a:lnTo>
                    <a:lnTo>
                      <a:pt x="40" y="534"/>
                    </a:lnTo>
                    <a:lnTo>
                      <a:pt x="44" y="544"/>
                    </a:lnTo>
                    <a:lnTo>
                      <a:pt x="48" y="549"/>
                    </a:lnTo>
                    <a:lnTo>
                      <a:pt x="53" y="559"/>
                    </a:lnTo>
                    <a:lnTo>
                      <a:pt x="57" y="567"/>
                    </a:lnTo>
                    <a:lnTo>
                      <a:pt x="63" y="574"/>
                    </a:lnTo>
                    <a:lnTo>
                      <a:pt x="67" y="580"/>
                    </a:lnTo>
                    <a:lnTo>
                      <a:pt x="72" y="587"/>
                    </a:lnTo>
                    <a:lnTo>
                      <a:pt x="78" y="595"/>
                    </a:lnTo>
                    <a:lnTo>
                      <a:pt x="84" y="603"/>
                    </a:lnTo>
                    <a:lnTo>
                      <a:pt x="90" y="608"/>
                    </a:lnTo>
                    <a:lnTo>
                      <a:pt x="95" y="614"/>
                    </a:lnTo>
                    <a:lnTo>
                      <a:pt x="101" y="622"/>
                    </a:lnTo>
                    <a:lnTo>
                      <a:pt x="109" y="629"/>
                    </a:lnTo>
                    <a:lnTo>
                      <a:pt x="112" y="635"/>
                    </a:lnTo>
                    <a:lnTo>
                      <a:pt x="120" y="641"/>
                    </a:lnTo>
                    <a:lnTo>
                      <a:pt x="126" y="644"/>
                    </a:lnTo>
                    <a:lnTo>
                      <a:pt x="133" y="652"/>
                    </a:lnTo>
                    <a:lnTo>
                      <a:pt x="139" y="656"/>
                    </a:lnTo>
                    <a:lnTo>
                      <a:pt x="147" y="662"/>
                    </a:lnTo>
                    <a:lnTo>
                      <a:pt x="152" y="667"/>
                    </a:lnTo>
                    <a:lnTo>
                      <a:pt x="162" y="673"/>
                    </a:lnTo>
                    <a:lnTo>
                      <a:pt x="169" y="677"/>
                    </a:lnTo>
                    <a:lnTo>
                      <a:pt x="175" y="682"/>
                    </a:lnTo>
                    <a:lnTo>
                      <a:pt x="183" y="686"/>
                    </a:lnTo>
                    <a:lnTo>
                      <a:pt x="192" y="692"/>
                    </a:lnTo>
                    <a:lnTo>
                      <a:pt x="198" y="696"/>
                    </a:lnTo>
                    <a:lnTo>
                      <a:pt x="207" y="698"/>
                    </a:lnTo>
                    <a:lnTo>
                      <a:pt x="215" y="702"/>
                    </a:lnTo>
                    <a:lnTo>
                      <a:pt x="223" y="707"/>
                    </a:lnTo>
                    <a:lnTo>
                      <a:pt x="232" y="709"/>
                    </a:lnTo>
                    <a:lnTo>
                      <a:pt x="240" y="713"/>
                    </a:lnTo>
                    <a:lnTo>
                      <a:pt x="249" y="715"/>
                    </a:lnTo>
                    <a:lnTo>
                      <a:pt x="257" y="719"/>
                    </a:lnTo>
                    <a:lnTo>
                      <a:pt x="265" y="721"/>
                    </a:lnTo>
                    <a:lnTo>
                      <a:pt x="274" y="724"/>
                    </a:lnTo>
                    <a:lnTo>
                      <a:pt x="284" y="724"/>
                    </a:lnTo>
                    <a:lnTo>
                      <a:pt x="293" y="728"/>
                    </a:lnTo>
                    <a:lnTo>
                      <a:pt x="301" y="728"/>
                    </a:lnTo>
                    <a:lnTo>
                      <a:pt x="310" y="730"/>
                    </a:lnTo>
                    <a:lnTo>
                      <a:pt x="320" y="732"/>
                    </a:lnTo>
                    <a:lnTo>
                      <a:pt x="329" y="734"/>
                    </a:lnTo>
                    <a:lnTo>
                      <a:pt x="339" y="734"/>
                    </a:lnTo>
                    <a:lnTo>
                      <a:pt x="348" y="736"/>
                    </a:lnTo>
                    <a:lnTo>
                      <a:pt x="358" y="736"/>
                    </a:lnTo>
                    <a:lnTo>
                      <a:pt x="367" y="736"/>
                    </a:lnTo>
                    <a:lnTo>
                      <a:pt x="367" y="7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53" name="Freeform 17"/>
              <p:cNvSpPr>
                <a:spLocks/>
              </p:cNvSpPr>
              <p:nvPr/>
            </p:nvSpPr>
            <p:spPr bwMode="auto">
              <a:xfrm>
                <a:off x="4019" y="2167"/>
                <a:ext cx="316" cy="317"/>
              </a:xfrm>
              <a:custGeom>
                <a:avLst/>
                <a:gdLst>
                  <a:gd name="T0" fmla="*/ 348 w 633"/>
                  <a:gd name="T1" fmla="*/ 631 h 635"/>
                  <a:gd name="T2" fmla="*/ 388 w 633"/>
                  <a:gd name="T3" fmla="*/ 625 h 635"/>
                  <a:gd name="T4" fmla="*/ 424 w 633"/>
                  <a:gd name="T5" fmla="*/ 612 h 635"/>
                  <a:gd name="T6" fmla="*/ 460 w 633"/>
                  <a:gd name="T7" fmla="*/ 597 h 635"/>
                  <a:gd name="T8" fmla="*/ 494 w 633"/>
                  <a:gd name="T9" fmla="*/ 580 h 635"/>
                  <a:gd name="T10" fmla="*/ 523 w 633"/>
                  <a:gd name="T11" fmla="*/ 555 h 635"/>
                  <a:gd name="T12" fmla="*/ 549 w 633"/>
                  <a:gd name="T13" fmla="*/ 528 h 635"/>
                  <a:gd name="T14" fmla="*/ 574 w 633"/>
                  <a:gd name="T15" fmla="*/ 498 h 635"/>
                  <a:gd name="T16" fmla="*/ 593 w 633"/>
                  <a:gd name="T17" fmla="*/ 467 h 635"/>
                  <a:gd name="T18" fmla="*/ 610 w 633"/>
                  <a:gd name="T19" fmla="*/ 431 h 635"/>
                  <a:gd name="T20" fmla="*/ 621 w 633"/>
                  <a:gd name="T21" fmla="*/ 395 h 635"/>
                  <a:gd name="T22" fmla="*/ 629 w 633"/>
                  <a:gd name="T23" fmla="*/ 355 h 635"/>
                  <a:gd name="T24" fmla="*/ 633 w 633"/>
                  <a:gd name="T25" fmla="*/ 317 h 635"/>
                  <a:gd name="T26" fmla="*/ 629 w 633"/>
                  <a:gd name="T27" fmla="*/ 275 h 635"/>
                  <a:gd name="T28" fmla="*/ 621 w 633"/>
                  <a:gd name="T29" fmla="*/ 236 h 635"/>
                  <a:gd name="T30" fmla="*/ 610 w 633"/>
                  <a:gd name="T31" fmla="*/ 199 h 635"/>
                  <a:gd name="T32" fmla="*/ 593 w 633"/>
                  <a:gd name="T33" fmla="*/ 165 h 635"/>
                  <a:gd name="T34" fmla="*/ 574 w 633"/>
                  <a:gd name="T35" fmla="*/ 133 h 635"/>
                  <a:gd name="T36" fmla="*/ 549 w 633"/>
                  <a:gd name="T37" fmla="*/ 102 h 635"/>
                  <a:gd name="T38" fmla="*/ 523 w 633"/>
                  <a:gd name="T39" fmla="*/ 76 h 635"/>
                  <a:gd name="T40" fmla="*/ 494 w 633"/>
                  <a:gd name="T41" fmla="*/ 53 h 635"/>
                  <a:gd name="T42" fmla="*/ 460 w 633"/>
                  <a:gd name="T43" fmla="*/ 32 h 635"/>
                  <a:gd name="T44" fmla="*/ 424 w 633"/>
                  <a:gd name="T45" fmla="*/ 17 h 635"/>
                  <a:gd name="T46" fmla="*/ 388 w 633"/>
                  <a:gd name="T47" fmla="*/ 6 h 635"/>
                  <a:gd name="T48" fmla="*/ 348 w 633"/>
                  <a:gd name="T49" fmla="*/ 0 h 635"/>
                  <a:gd name="T50" fmla="*/ 308 w 633"/>
                  <a:gd name="T51" fmla="*/ 0 h 635"/>
                  <a:gd name="T52" fmla="*/ 268 w 633"/>
                  <a:gd name="T53" fmla="*/ 2 h 635"/>
                  <a:gd name="T54" fmla="*/ 228 w 633"/>
                  <a:gd name="T55" fmla="*/ 9 h 635"/>
                  <a:gd name="T56" fmla="*/ 192 w 633"/>
                  <a:gd name="T57" fmla="*/ 25 h 635"/>
                  <a:gd name="T58" fmla="*/ 156 w 633"/>
                  <a:gd name="T59" fmla="*/ 40 h 635"/>
                  <a:gd name="T60" fmla="*/ 125 w 633"/>
                  <a:gd name="T61" fmla="*/ 61 h 635"/>
                  <a:gd name="T62" fmla="*/ 97 w 633"/>
                  <a:gd name="T63" fmla="*/ 87 h 635"/>
                  <a:gd name="T64" fmla="*/ 70 w 633"/>
                  <a:gd name="T65" fmla="*/ 114 h 635"/>
                  <a:gd name="T66" fmla="*/ 47 w 633"/>
                  <a:gd name="T67" fmla="*/ 144 h 635"/>
                  <a:gd name="T68" fmla="*/ 28 w 633"/>
                  <a:gd name="T69" fmla="*/ 179 h 635"/>
                  <a:gd name="T70" fmla="*/ 15 w 633"/>
                  <a:gd name="T71" fmla="*/ 215 h 635"/>
                  <a:gd name="T72" fmla="*/ 5 w 633"/>
                  <a:gd name="T73" fmla="*/ 253 h 635"/>
                  <a:gd name="T74" fmla="*/ 0 w 633"/>
                  <a:gd name="T75" fmla="*/ 293 h 635"/>
                  <a:gd name="T76" fmla="*/ 0 w 633"/>
                  <a:gd name="T77" fmla="*/ 332 h 635"/>
                  <a:gd name="T78" fmla="*/ 3 w 633"/>
                  <a:gd name="T79" fmla="*/ 372 h 635"/>
                  <a:gd name="T80" fmla="*/ 13 w 633"/>
                  <a:gd name="T81" fmla="*/ 410 h 635"/>
                  <a:gd name="T82" fmla="*/ 26 w 633"/>
                  <a:gd name="T83" fmla="*/ 447 h 635"/>
                  <a:gd name="T84" fmla="*/ 43 w 633"/>
                  <a:gd name="T85" fmla="*/ 479 h 635"/>
                  <a:gd name="T86" fmla="*/ 64 w 633"/>
                  <a:gd name="T87" fmla="*/ 511 h 635"/>
                  <a:gd name="T88" fmla="*/ 91 w 633"/>
                  <a:gd name="T89" fmla="*/ 540 h 635"/>
                  <a:gd name="T90" fmla="*/ 118 w 633"/>
                  <a:gd name="T91" fmla="*/ 564 h 635"/>
                  <a:gd name="T92" fmla="*/ 150 w 633"/>
                  <a:gd name="T93" fmla="*/ 585 h 635"/>
                  <a:gd name="T94" fmla="*/ 184 w 633"/>
                  <a:gd name="T95" fmla="*/ 604 h 635"/>
                  <a:gd name="T96" fmla="*/ 222 w 633"/>
                  <a:gd name="T97" fmla="*/ 618 h 635"/>
                  <a:gd name="T98" fmla="*/ 258 w 633"/>
                  <a:gd name="T99" fmla="*/ 627 h 635"/>
                  <a:gd name="T100" fmla="*/ 300 w 633"/>
                  <a:gd name="T101" fmla="*/ 63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635">
                    <a:moveTo>
                      <a:pt x="317" y="635"/>
                    </a:moveTo>
                    <a:lnTo>
                      <a:pt x="325" y="633"/>
                    </a:lnTo>
                    <a:lnTo>
                      <a:pt x="332" y="633"/>
                    </a:lnTo>
                    <a:lnTo>
                      <a:pt x="340" y="633"/>
                    </a:lnTo>
                    <a:lnTo>
                      <a:pt x="348" y="631"/>
                    </a:lnTo>
                    <a:lnTo>
                      <a:pt x="355" y="629"/>
                    </a:lnTo>
                    <a:lnTo>
                      <a:pt x="365" y="629"/>
                    </a:lnTo>
                    <a:lnTo>
                      <a:pt x="370" y="627"/>
                    </a:lnTo>
                    <a:lnTo>
                      <a:pt x="380" y="627"/>
                    </a:lnTo>
                    <a:lnTo>
                      <a:pt x="388" y="625"/>
                    </a:lnTo>
                    <a:lnTo>
                      <a:pt x="393" y="623"/>
                    </a:lnTo>
                    <a:lnTo>
                      <a:pt x="401" y="619"/>
                    </a:lnTo>
                    <a:lnTo>
                      <a:pt x="410" y="618"/>
                    </a:lnTo>
                    <a:lnTo>
                      <a:pt x="416" y="616"/>
                    </a:lnTo>
                    <a:lnTo>
                      <a:pt x="424" y="612"/>
                    </a:lnTo>
                    <a:lnTo>
                      <a:pt x="431" y="610"/>
                    </a:lnTo>
                    <a:lnTo>
                      <a:pt x="439" y="608"/>
                    </a:lnTo>
                    <a:lnTo>
                      <a:pt x="446" y="604"/>
                    </a:lnTo>
                    <a:lnTo>
                      <a:pt x="452" y="600"/>
                    </a:lnTo>
                    <a:lnTo>
                      <a:pt x="460" y="597"/>
                    </a:lnTo>
                    <a:lnTo>
                      <a:pt x="467" y="595"/>
                    </a:lnTo>
                    <a:lnTo>
                      <a:pt x="473" y="589"/>
                    </a:lnTo>
                    <a:lnTo>
                      <a:pt x="479" y="585"/>
                    </a:lnTo>
                    <a:lnTo>
                      <a:pt x="486" y="583"/>
                    </a:lnTo>
                    <a:lnTo>
                      <a:pt x="494" y="580"/>
                    </a:lnTo>
                    <a:lnTo>
                      <a:pt x="500" y="574"/>
                    </a:lnTo>
                    <a:lnTo>
                      <a:pt x="505" y="568"/>
                    </a:lnTo>
                    <a:lnTo>
                      <a:pt x="511" y="564"/>
                    </a:lnTo>
                    <a:lnTo>
                      <a:pt x="517" y="559"/>
                    </a:lnTo>
                    <a:lnTo>
                      <a:pt x="523" y="555"/>
                    </a:lnTo>
                    <a:lnTo>
                      <a:pt x="528" y="549"/>
                    </a:lnTo>
                    <a:lnTo>
                      <a:pt x="534" y="545"/>
                    </a:lnTo>
                    <a:lnTo>
                      <a:pt x="540" y="540"/>
                    </a:lnTo>
                    <a:lnTo>
                      <a:pt x="545" y="534"/>
                    </a:lnTo>
                    <a:lnTo>
                      <a:pt x="549" y="528"/>
                    </a:lnTo>
                    <a:lnTo>
                      <a:pt x="555" y="523"/>
                    </a:lnTo>
                    <a:lnTo>
                      <a:pt x="561" y="517"/>
                    </a:lnTo>
                    <a:lnTo>
                      <a:pt x="564" y="511"/>
                    </a:lnTo>
                    <a:lnTo>
                      <a:pt x="568" y="505"/>
                    </a:lnTo>
                    <a:lnTo>
                      <a:pt x="574" y="498"/>
                    </a:lnTo>
                    <a:lnTo>
                      <a:pt x="578" y="494"/>
                    </a:lnTo>
                    <a:lnTo>
                      <a:pt x="581" y="486"/>
                    </a:lnTo>
                    <a:lnTo>
                      <a:pt x="585" y="479"/>
                    </a:lnTo>
                    <a:lnTo>
                      <a:pt x="589" y="473"/>
                    </a:lnTo>
                    <a:lnTo>
                      <a:pt x="593" y="467"/>
                    </a:lnTo>
                    <a:lnTo>
                      <a:pt x="597" y="460"/>
                    </a:lnTo>
                    <a:lnTo>
                      <a:pt x="600" y="452"/>
                    </a:lnTo>
                    <a:lnTo>
                      <a:pt x="604" y="447"/>
                    </a:lnTo>
                    <a:lnTo>
                      <a:pt x="608" y="439"/>
                    </a:lnTo>
                    <a:lnTo>
                      <a:pt x="610" y="431"/>
                    </a:lnTo>
                    <a:lnTo>
                      <a:pt x="612" y="426"/>
                    </a:lnTo>
                    <a:lnTo>
                      <a:pt x="616" y="416"/>
                    </a:lnTo>
                    <a:lnTo>
                      <a:pt x="618" y="410"/>
                    </a:lnTo>
                    <a:lnTo>
                      <a:pt x="620" y="403"/>
                    </a:lnTo>
                    <a:lnTo>
                      <a:pt x="621" y="395"/>
                    </a:lnTo>
                    <a:lnTo>
                      <a:pt x="623" y="388"/>
                    </a:lnTo>
                    <a:lnTo>
                      <a:pt x="625" y="380"/>
                    </a:lnTo>
                    <a:lnTo>
                      <a:pt x="627" y="372"/>
                    </a:lnTo>
                    <a:lnTo>
                      <a:pt x="627" y="365"/>
                    </a:lnTo>
                    <a:lnTo>
                      <a:pt x="629" y="355"/>
                    </a:lnTo>
                    <a:lnTo>
                      <a:pt x="631" y="348"/>
                    </a:lnTo>
                    <a:lnTo>
                      <a:pt x="631" y="340"/>
                    </a:lnTo>
                    <a:lnTo>
                      <a:pt x="633" y="332"/>
                    </a:lnTo>
                    <a:lnTo>
                      <a:pt x="633" y="325"/>
                    </a:lnTo>
                    <a:lnTo>
                      <a:pt x="633" y="317"/>
                    </a:lnTo>
                    <a:lnTo>
                      <a:pt x="633" y="310"/>
                    </a:lnTo>
                    <a:lnTo>
                      <a:pt x="633" y="300"/>
                    </a:lnTo>
                    <a:lnTo>
                      <a:pt x="631" y="293"/>
                    </a:lnTo>
                    <a:lnTo>
                      <a:pt x="631" y="285"/>
                    </a:lnTo>
                    <a:lnTo>
                      <a:pt x="629" y="275"/>
                    </a:lnTo>
                    <a:lnTo>
                      <a:pt x="627" y="268"/>
                    </a:lnTo>
                    <a:lnTo>
                      <a:pt x="627" y="260"/>
                    </a:lnTo>
                    <a:lnTo>
                      <a:pt x="625" y="253"/>
                    </a:lnTo>
                    <a:lnTo>
                      <a:pt x="623" y="245"/>
                    </a:lnTo>
                    <a:lnTo>
                      <a:pt x="621" y="236"/>
                    </a:lnTo>
                    <a:lnTo>
                      <a:pt x="620" y="230"/>
                    </a:lnTo>
                    <a:lnTo>
                      <a:pt x="618" y="222"/>
                    </a:lnTo>
                    <a:lnTo>
                      <a:pt x="616" y="215"/>
                    </a:lnTo>
                    <a:lnTo>
                      <a:pt x="612" y="207"/>
                    </a:lnTo>
                    <a:lnTo>
                      <a:pt x="610" y="199"/>
                    </a:lnTo>
                    <a:lnTo>
                      <a:pt x="608" y="194"/>
                    </a:lnTo>
                    <a:lnTo>
                      <a:pt x="604" y="184"/>
                    </a:lnTo>
                    <a:lnTo>
                      <a:pt x="600" y="179"/>
                    </a:lnTo>
                    <a:lnTo>
                      <a:pt x="597" y="171"/>
                    </a:lnTo>
                    <a:lnTo>
                      <a:pt x="593" y="165"/>
                    </a:lnTo>
                    <a:lnTo>
                      <a:pt x="589" y="158"/>
                    </a:lnTo>
                    <a:lnTo>
                      <a:pt x="585" y="152"/>
                    </a:lnTo>
                    <a:lnTo>
                      <a:pt x="581" y="144"/>
                    </a:lnTo>
                    <a:lnTo>
                      <a:pt x="578" y="139"/>
                    </a:lnTo>
                    <a:lnTo>
                      <a:pt x="574" y="133"/>
                    </a:lnTo>
                    <a:lnTo>
                      <a:pt x="568" y="125"/>
                    </a:lnTo>
                    <a:lnTo>
                      <a:pt x="564" y="120"/>
                    </a:lnTo>
                    <a:lnTo>
                      <a:pt x="561" y="114"/>
                    </a:lnTo>
                    <a:lnTo>
                      <a:pt x="555" y="108"/>
                    </a:lnTo>
                    <a:lnTo>
                      <a:pt x="549" y="102"/>
                    </a:lnTo>
                    <a:lnTo>
                      <a:pt x="545" y="97"/>
                    </a:lnTo>
                    <a:lnTo>
                      <a:pt x="540" y="93"/>
                    </a:lnTo>
                    <a:lnTo>
                      <a:pt x="534" y="87"/>
                    </a:lnTo>
                    <a:lnTo>
                      <a:pt x="528" y="82"/>
                    </a:lnTo>
                    <a:lnTo>
                      <a:pt x="523" y="76"/>
                    </a:lnTo>
                    <a:lnTo>
                      <a:pt x="517" y="72"/>
                    </a:lnTo>
                    <a:lnTo>
                      <a:pt x="511" y="66"/>
                    </a:lnTo>
                    <a:lnTo>
                      <a:pt x="505" y="61"/>
                    </a:lnTo>
                    <a:lnTo>
                      <a:pt x="500" y="57"/>
                    </a:lnTo>
                    <a:lnTo>
                      <a:pt x="494" y="53"/>
                    </a:lnTo>
                    <a:lnTo>
                      <a:pt x="486" y="47"/>
                    </a:lnTo>
                    <a:lnTo>
                      <a:pt x="479" y="44"/>
                    </a:lnTo>
                    <a:lnTo>
                      <a:pt x="473" y="40"/>
                    </a:lnTo>
                    <a:lnTo>
                      <a:pt x="467" y="36"/>
                    </a:lnTo>
                    <a:lnTo>
                      <a:pt x="460" y="32"/>
                    </a:lnTo>
                    <a:lnTo>
                      <a:pt x="452" y="28"/>
                    </a:lnTo>
                    <a:lnTo>
                      <a:pt x="446" y="26"/>
                    </a:lnTo>
                    <a:lnTo>
                      <a:pt x="439" y="25"/>
                    </a:lnTo>
                    <a:lnTo>
                      <a:pt x="431" y="21"/>
                    </a:lnTo>
                    <a:lnTo>
                      <a:pt x="424" y="17"/>
                    </a:lnTo>
                    <a:lnTo>
                      <a:pt x="416" y="15"/>
                    </a:lnTo>
                    <a:lnTo>
                      <a:pt x="410" y="13"/>
                    </a:lnTo>
                    <a:lnTo>
                      <a:pt x="401" y="9"/>
                    </a:lnTo>
                    <a:lnTo>
                      <a:pt x="393" y="7"/>
                    </a:lnTo>
                    <a:lnTo>
                      <a:pt x="388" y="6"/>
                    </a:lnTo>
                    <a:lnTo>
                      <a:pt x="380" y="6"/>
                    </a:lnTo>
                    <a:lnTo>
                      <a:pt x="370" y="4"/>
                    </a:lnTo>
                    <a:lnTo>
                      <a:pt x="365" y="2"/>
                    </a:lnTo>
                    <a:lnTo>
                      <a:pt x="355" y="0"/>
                    </a:lnTo>
                    <a:lnTo>
                      <a:pt x="348" y="0"/>
                    </a:lnTo>
                    <a:lnTo>
                      <a:pt x="340" y="0"/>
                    </a:lnTo>
                    <a:lnTo>
                      <a:pt x="332" y="0"/>
                    </a:lnTo>
                    <a:lnTo>
                      <a:pt x="325" y="0"/>
                    </a:lnTo>
                    <a:lnTo>
                      <a:pt x="317" y="0"/>
                    </a:lnTo>
                    <a:lnTo>
                      <a:pt x="308" y="0"/>
                    </a:lnTo>
                    <a:lnTo>
                      <a:pt x="300" y="0"/>
                    </a:lnTo>
                    <a:lnTo>
                      <a:pt x="292" y="0"/>
                    </a:lnTo>
                    <a:lnTo>
                      <a:pt x="283" y="0"/>
                    </a:lnTo>
                    <a:lnTo>
                      <a:pt x="275" y="0"/>
                    </a:lnTo>
                    <a:lnTo>
                      <a:pt x="268" y="2"/>
                    </a:lnTo>
                    <a:lnTo>
                      <a:pt x="258" y="4"/>
                    </a:lnTo>
                    <a:lnTo>
                      <a:pt x="251" y="6"/>
                    </a:lnTo>
                    <a:lnTo>
                      <a:pt x="243" y="6"/>
                    </a:lnTo>
                    <a:lnTo>
                      <a:pt x="235" y="7"/>
                    </a:lnTo>
                    <a:lnTo>
                      <a:pt x="228" y="9"/>
                    </a:lnTo>
                    <a:lnTo>
                      <a:pt x="222" y="13"/>
                    </a:lnTo>
                    <a:lnTo>
                      <a:pt x="213" y="15"/>
                    </a:lnTo>
                    <a:lnTo>
                      <a:pt x="205" y="17"/>
                    </a:lnTo>
                    <a:lnTo>
                      <a:pt x="197" y="21"/>
                    </a:lnTo>
                    <a:lnTo>
                      <a:pt x="192" y="25"/>
                    </a:lnTo>
                    <a:lnTo>
                      <a:pt x="184" y="26"/>
                    </a:lnTo>
                    <a:lnTo>
                      <a:pt x="176" y="28"/>
                    </a:lnTo>
                    <a:lnTo>
                      <a:pt x="169" y="32"/>
                    </a:lnTo>
                    <a:lnTo>
                      <a:pt x="163" y="36"/>
                    </a:lnTo>
                    <a:lnTo>
                      <a:pt x="156" y="40"/>
                    </a:lnTo>
                    <a:lnTo>
                      <a:pt x="150" y="44"/>
                    </a:lnTo>
                    <a:lnTo>
                      <a:pt x="142" y="47"/>
                    </a:lnTo>
                    <a:lnTo>
                      <a:pt x="138" y="53"/>
                    </a:lnTo>
                    <a:lnTo>
                      <a:pt x="131" y="57"/>
                    </a:lnTo>
                    <a:lnTo>
                      <a:pt x="125" y="61"/>
                    </a:lnTo>
                    <a:lnTo>
                      <a:pt x="118" y="66"/>
                    </a:lnTo>
                    <a:lnTo>
                      <a:pt x="112" y="72"/>
                    </a:lnTo>
                    <a:lnTo>
                      <a:pt x="106" y="76"/>
                    </a:lnTo>
                    <a:lnTo>
                      <a:pt x="102" y="82"/>
                    </a:lnTo>
                    <a:lnTo>
                      <a:pt x="97" y="87"/>
                    </a:lnTo>
                    <a:lnTo>
                      <a:pt x="91" y="93"/>
                    </a:lnTo>
                    <a:lnTo>
                      <a:pt x="85" y="97"/>
                    </a:lnTo>
                    <a:lnTo>
                      <a:pt x="80" y="102"/>
                    </a:lnTo>
                    <a:lnTo>
                      <a:pt x="76" y="108"/>
                    </a:lnTo>
                    <a:lnTo>
                      <a:pt x="70" y="114"/>
                    </a:lnTo>
                    <a:lnTo>
                      <a:pt x="64" y="120"/>
                    </a:lnTo>
                    <a:lnTo>
                      <a:pt x="60" y="125"/>
                    </a:lnTo>
                    <a:lnTo>
                      <a:pt x="57" y="133"/>
                    </a:lnTo>
                    <a:lnTo>
                      <a:pt x="53" y="139"/>
                    </a:lnTo>
                    <a:lnTo>
                      <a:pt x="47" y="144"/>
                    </a:lnTo>
                    <a:lnTo>
                      <a:pt x="43" y="152"/>
                    </a:lnTo>
                    <a:lnTo>
                      <a:pt x="40" y="158"/>
                    </a:lnTo>
                    <a:lnTo>
                      <a:pt x="36" y="165"/>
                    </a:lnTo>
                    <a:lnTo>
                      <a:pt x="32" y="171"/>
                    </a:lnTo>
                    <a:lnTo>
                      <a:pt x="28" y="179"/>
                    </a:lnTo>
                    <a:lnTo>
                      <a:pt x="26" y="184"/>
                    </a:lnTo>
                    <a:lnTo>
                      <a:pt x="22" y="194"/>
                    </a:lnTo>
                    <a:lnTo>
                      <a:pt x="21" y="199"/>
                    </a:lnTo>
                    <a:lnTo>
                      <a:pt x="17" y="207"/>
                    </a:lnTo>
                    <a:lnTo>
                      <a:pt x="15" y="215"/>
                    </a:lnTo>
                    <a:lnTo>
                      <a:pt x="13" y="222"/>
                    </a:lnTo>
                    <a:lnTo>
                      <a:pt x="9" y="230"/>
                    </a:lnTo>
                    <a:lnTo>
                      <a:pt x="7" y="236"/>
                    </a:lnTo>
                    <a:lnTo>
                      <a:pt x="5" y="245"/>
                    </a:lnTo>
                    <a:lnTo>
                      <a:pt x="5" y="253"/>
                    </a:lnTo>
                    <a:lnTo>
                      <a:pt x="3" y="260"/>
                    </a:lnTo>
                    <a:lnTo>
                      <a:pt x="2" y="268"/>
                    </a:lnTo>
                    <a:lnTo>
                      <a:pt x="0" y="275"/>
                    </a:lnTo>
                    <a:lnTo>
                      <a:pt x="0" y="285"/>
                    </a:lnTo>
                    <a:lnTo>
                      <a:pt x="0" y="293"/>
                    </a:lnTo>
                    <a:lnTo>
                      <a:pt x="0" y="300"/>
                    </a:lnTo>
                    <a:lnTo>
                      <a:pt x="0" y="310"/>
                    </a:lnTo>
                    <a:lnTo>
                      <a:pt x="0" y="317"/>
                    </a:lnTo>
                    <a:lnTo>
                      <a:pt x="0" y="325"/>
                    </a:lnTo>
                    <a:lnTo>
                      <a:pt x="0" y="332"/>
                    </a:lnTo>
                    <a:lnTo>
                      <a:pt x="0" y="340"/>
                    </a:lnTo>
                    <a:lnTo>
                      <a:pt x="0" y="348"/>
                    </a:lnTo>
                    <a:lnTo>
                      <a:pt x="0" y="355"/>
                    </a:lnTo>
                    <a:lnTo>
                      <a:pt x="2" y="365"/>
                    </a:lnTo>
                    <a:lnTo>
                      <a:pt x="3" y="372"/>
                    </a:lnTo>
                    <a:lnTo>
                      <a:pt x="5" y="380"/>
                    </a:lnTo>
                    <a:lnTo>
                      <a:pt x="5" y="388"/>
                    </a:lnTo>
                    <a:lnTo>
                      <a:pt x="7" y="395"/>
                    </a:lnTo>
                    <a:lnTo>
                      <a:pt x="9" y="403"/>
                    </a:lnTo>
                    <a:lnTo>
                      <a:pt x="13" y="410"/>
                    </a:lnTo>
                    <a:lnTo>
                      <a:pt x="15" y="416"/>
                    </a:lnTo>
                    <a:lnTo>
                      <a:pt x="17" y="426"/>
                    </a:lnTo>
                    <a:lnTo>
                      <a:pt x="21" y="431"/>
                    </a:lnTo>
                    <a:lnTo>
                      <a:pt x="22" y="439"/>
                    </a:lnTo>
                    <a:lnTo>
                      <a:pt x="26" y="447"/>
                    </a:lnTo>
                    <a:lnTo>
                      <a:pt x="28" y="452"/>
                    </a:lnTo>
                    <a:lnTo>
                      <a:pt x="32" y="460"/>
                    </a:lnTo>
                    <a:lnTo>
                      <a:pt x="36" y="467"/>
                    </a:lnTo>
                    <a:lnTo>
                      <a:pt x="40" y="473"/>
                    </a:lnTo>
                    <a:lnTo>
                      <a:pt x="43" y="479"/>
                    </a:lnTo>
                    <a:lnTo>
                      <a:pt x="47" y="486"/>
                    </a:lnTo>
                    <a:lnTo>
                      <a:pt x="53" y="494"/>
                    </a:lnTo>
                    <a:lnTo>
                      <a:pt x="57" y="498"/>
                    </a:lnTo>
                    <a:lnTo>
                      <a:pt x="60" y="505"/>
                    </a:lnTo>
                    <a:lnTo>
                      <a:pt x="64" y="511"/>
                    </a:lnTo>
                    <a:lnTo>
                      <a:pt x="70" y="517"/>
                    </a:lnTo>
                    <a:lnTo>
                      <a:pt x="76" y="523"/>
                    </a:lnTo>
                    <a:lnTo>
                      <a:pt x="80" y="528"/>
                    </a:lnTo>
                    <a:lnTo>
                      <a:pt x="85" y="534"/>
                    </a:lnTo>
                    <a:lnTo>
                      <a:pt x="91" y="540"/>
                    </a:lnTo>
                    <a:lnTo>
                      <a:pt x="97" y="545"/>
                    </a:lnTo>
                    <a:lnTo>
                      <a:pt x="102" y="549"/>
                    </a:lnTo>
                    <a:lnTo>
                      <a:pt x="106" y="555"/>
                    </a:lnTo>
                    <a:lnTo>
                      <a:pt x="112" y="559"/>
                    </a:lnTo>
                    <a:lnTo>
                      <a:pt x="118" y="564"/>
                    </a:lnTo>
                    <a:lnTo>
                      <a:pt x="125" y="568"/>
                    </a:lnTo>
                    <a:lnTo>
                      <a:pt x="131" y="574"/>
                    </a:lnTo>
                    <a:lnTo>
                      <a:pt x="138" y="580"/>
                    </a:lnTo>
                    <a:lnTo>
                      <a:pt x="142" y="583"/>
                    </a:lnTo>
                    <a:lnTo>
                      <a:pt x="150" y="585"/>
                    </a:lnTo>
                    <a:lnTo>
                      <a:pt x="156" y="589"/>
                    </a:lnTo>
                    <a:lnTo>
                      <a:pt x="163" y="595"/>
                    </a:lnTo>
                    <a:lnTo>
                      <a:pt x="169" y="597"/>
                    </a:lnTo>
                    <a:lnTo>
                      <a:pt x="176" y="600"/>
                    </a:lnTo>
                    <a:lnTo>
                      <a:pt x="184" y="604"/>
                    </a:lnTo>
                    <a:lnTo>
                      <a:pt x="192" y="608"/>
                    </a:lnTo>
                    <a:lnTo>
                      <a:pt x="197" y="610"/>
                    </a:lnTo>
                    <a:lnTo>
                      <a:pt x="205" y="612"/>
                    </a:lnTo>
                    <a:lnTo>
                      <a:pt x="213" y="616"/>
                    </a:lnTo>
                    <a:lnTo>
                      <a:pt x="222" y="618"/>
                    </a:lnTo>
                    <a:lnTo>
                      <a:pt x="228" y="619"/>
                    </a:lnTo>
                    <a:lnTo>
                      <a:pt x="235" y="623"/>
                    </a:lnTo>
                    <a:lnTo>
                      <a:pt x="243" y="625"/>
                    </a:lnTo>
                    <a:lnTo>
                      <a:pt x="251" y="627"/>
                    </a:lnTo>
                    <a:lnTo>
                      <a:pt x="258" y="627"/>
                    </a:lnTo>
                    <a:lnTo>
                      <a:pt x="268" y="629"/>
                    </a:lnTo>
                    <a:lnTo>
                      <a:pt x="275" y="629"/>
                    </a:lnTo>
                    <a:lnTo>
                      <a:pt x="283" y="631"/>
                    </a:lnTo>
                    <a:lnTo>
                      <a:pt x="292" y="633"/>
                    </a:lnTo>
                    <a:lnTo>
                      <a:pt x="300" y="633"/>
                    </a:lnTo>
                    <a:lnTo>
                      <a:pt x="308" y="633"/>
                    </a:lnTo>
                    <a:lnTo>
                      <a:pt x="317" y="635"/>
                    </a:lnTo>
                    <a:lnTo>
                      <a:pt x="317" y="635"/>
                    </a:lnTo>
                    <a:close/>
                  </a:path>
                </a:pathLst>
              </a:custGeom>
              <a:solidFill>
                <a:srgbClr val="669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54" name="Freeform 18"/>
              <p:cNvSpPr>
                <a:spLocks/>
              </p:cNvSpPr>
              <p:nvPr/>
            </p:nvSpPr>
            <p:spPr bwMode="auto">
              <a:xfrm>
                <a:off x="4102" y="2183"/>
                <a:ext cx="152" cy="152"/>
              </a:xfrm>
              <a:custGeom>
                <a:avLst/>
                <a:gdLst>
                  <a:gd name="T0" fmla="*/ 165 w 302"/>
                  <a:gd name="T1" fmla="*/ 302 h 304"/>
                  <a:gd name="T2" fmla="*/ 186 w 302"/>
                  <a:gd name="T3" fmla="*/ 299 h 304"/>
                  <a:gd name="T4" fmla="*/ 209 w 302"/>
                  <a:gd name="T5" fmla="*/ 291 h 304"/>
                  <a:gd name="T6" fmla="*/ 228 w 302"/>
                  <a:gd name="T7" fmla="*/ 281 h 304"/>
                  <a:gd name="T8" fmla="*/ 245 w 302"/>
                  <a:gd name="T9" fmla="*/ 268 h 304"/>
                  <a:gd name="T10" fmla="*/ 262 w 302"/>
                  <a:gd name="T11" fmla="*/ 253 h 304"/>
                  <a:gd name="T12" fmla="*/ 276 w 302"/>
                  <a:gd name="T13" fmla="*/ 236 h 304"/>
                  <a:gd name="T14" fmla="*/ 285 w 302"/>
                  <a:gd name="T15" fmla="*/ 217 h 304"/>
                  <a:gd name="T16" fmla="*/ 295 w 302"/>
                  <a:gd name="T17" fmla="*/ 198 h 304"/>
                  <a:gd name="T18" fmla="*/ 300 w 302"/>
                  <a:gd name="T19" fmla="*/ 175 h 304"/>
                  <a:gd name="T20" fmla="*/ 302 w 302"/>
                  <a:gd name="T21" fmla="*/ 154 h 304"/>
                  <a:gd name="T22" fmla="*/ 300 w 302"/>
                  <a:gd name="T23" fmla="*/ 129 h 304"/>
                  <a:gd name="T24" fmla="*/ 295 w 302"/>
                  <a:gd name="T25" fmla="*/ 108 h 304"/>
                  <a:gd name="T26" fmla="*/ 285 w 302"/>
                  <a:gd name="T27" fmla="*/ 86 h 304"/>
                  <a:gd name="T28" fmla="*/ 276 w 302"/>
                  <a:gd name="T29" fmla="*/ 67 h 304"/>
                  <a:gd name="T30" fmla="*/ 262 w 302"/>
                  <a:gd name="T31" fmla="*/ 50 h 304"/>
                  <a:gd name="T32" fmla="*/ 245 w 302"/>
                  <a:gd name="T33" fmla="*/ 34 h 304"/>
                  <a:gd name="T34" fmla="*/ 228 w 302"/>
                  <a:gd name="T35" fmla="*/ 21 h 304"/>
                  <a:gd name="T36" fmla="*/ 209 w 302"/>
                  <a:gd name="T37" fmla="*/ 12 h 304"/>
                  <a:gd name="T38" fmla="*/ 186 w 302"/>
                  <a:gd name="T39" fmla="*/ 4 h 304"/>
                  <a:gd name="T40" fmla="*/ 165 w 302"/>
                  <a:gd name="T41" fmla="*/ 0 h 304"/>
                  <a:gd name="T42" fmla="*/ 141 w 302"/>
                  <a:gd name="T43" fmla="*/ 0 h 304"/>
                  <a:gd name="T44" fmla="*/ 118 w 302"/>
                  <a:gd name="T45" fmla="*/ 2 h 304"/>
                  <a:gd name="T46" fmla="*/ 97 w 302"/>
                  <a:gd name="T47" fmla="*/ 8 h 304"/>
                  <a:gd name="T48" fmla="*/ 78 w 302"/>
                  <a:gd name="T49" fmla="*/ 17 h 304"/>
                  <a:gd name="T50" fmla="*/ 59 w 302"/>
                  <a:gd name="T51" fmla="*/ 29 h 304"/>
                  <a:gd name="T52" fmla="*/ 44 w 302"/>
                  <a:gd name="T53" fmla="*/ 46 h 304"/>
                  <a:gd name="T54" fmla="*/ 28 w 302"/>
                  <a:gd name="T55" fmla="*/ 61 h 304"/>
                  <a:gd name="T56" fmla="*/ 15 w 302"/>
                  <a:gd name="T57" fmla="*/ 80 h 304"/>
                  <a:gd name="T58" fmla="*/ 8 w 302"/>
                  <a:gd name="T59" fmla="*/ 101 h 304"/>
                  <a:gd name="T60" fmla="*/ 2 w 302"/>
                  <a:gd name="T61" fmla="*/ 122 h 304"/>
                  <a:gd name="T62" fmla="*/ 0 w 302"/>
                  <a:gd name="T63" fmla="*/ 145 h 304"/>
                  <a:gd name="T64" fmla="*/ 0 w 302"/>
                  <a:gd name="T65" fmla="*/ 169 h 304"/>
                  <a:gd name="T66" fmla="*/ 2 w 302"/>
                  <a:gd name="T67" fmla="*/ 190 h 304"/>
                  <a:gd name="T68" fmla="*/ 9 w 302"/>
                  <a:gd name="T69" fmla="*/ 211 h 304"/>
                  <a:gd name="T70" fmla="*/ 19 w 302"/>
                  <a:gd name="T71" fmla="*/ 230 h 304"/>
                  <a:gd name="T72" fmla="*/ 32 w 302"/>
                  <a:gd name="T73" fmla="*/ 247 h 304"/>
                  <a:gd name="T74" fmla="*/ 48 w 302"/>
                  <a:gd name="T75" fmla="*/ 264 h 304"/>
                  <a:gd name="T76" fmla="*/ 65 w 302"/>
                  <a:gd name="T77" fmla="*/ 278 h 304"/>
                  <a:gd name="T78" fmla="*/ 84 w 302"/>
                  <a:gd name="T79" fmla="*/ 287 h 304"/>
                  <a:gd name="T80" fmla="*/ 105 w 302"/>
                  <a:gd name="T81" fmla="*/ 297 h 304"/>
                  <a:gd name="T82" fmla="*/ 125 w 302"/>
                  <a:gd name="T83" fmla="*/ 302 h 304"/>
                  <a:gd name="T84" fmla="*/ 150 w 302"/>
                  <a:gd name="T85"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4">
                    <a:moveTo>
                      <a:pt x="150" y="304"/>
                    </a:moveTo>
                    <a:lnTo>
                      <a:pt x="158" y="304"/>
                    </a:lnTo>
                    <a:lnTo>
                      <a:pt x="165" y="302"/>
                    </a:lnTo>
                    <a:lnTo>
                      <a:pt x="171" y="302"/>
                    </a:lnTo>
                    <a:lnTo>
                      <a:pt x="179" y="300"/>
                    </a:lnTo>
                    <a:lnTo>
                      <a:pt x="186" y="299"/>
                    </a:lnTo>
                    <a:lnTo>
                      <a:pt x="194" y="297"/>
                    </a:lnTo>
                    <a:lnTo>
                      <a:pt x="202" y="293"/>
                    </a:lnTo>
                    <a:lnTo>
                      <a:pt x="209" y="291"/>
                    </a:lnTo>
                    <a:lnTo>
                      <a:pt x="215" y="287"/>
                    </a:lnTo>
                    <a:lnTo>
                      <a:pt x="222" y="285"/>
                    </a:lnTo>
                    <a:lnTo>
                      <a:pt x="228" y="281"/>
                    </a:lnTo>
                    <a:lnTo>
                      <a:pt x="234" y="278"/>
                    </a:lnTo>
                    <a:lnTo>
                      <a:pt x="240" y="274"/>
                    </a:lnTo>
                    <a:lnTo>
                      <a:pt x="245" y="268"/>
                    </a:lnTo>
                    <a:lnTo>
                      <a:pt x="251" y="264"/>
                    </a:lnTo>
                    <a:lnTo>
                      <a:pt x="257" y="261"/>
                    </a:lnTo>
                    <a:lnTo>
                      <a:pt x="262" y="253"/>
                    </a:lnTo>
                    <a:lnTo>
                      <a:pt x="266" y="247"/>
                    </a:lnTo>
                    <a:lnTo>
                      <a:pt x="272" y="242"/>
                    </a:lnTo>
                    <a:lnTo>
                      <a:pt x="276" y="236"/>
                    </a:lnTo>
                    <a:lnTo>
                      <a:pt x="279" y="230"/>
                    </a:lnTo>
                    <a:lnTo>
                      <a:pt x="283" y="224"/>
                    </a:lnTo>
                    <a:lnTo>
                      <a:pt x="285" y="217"/>
                    </a:lnTo>
                    <a:lnTo>
                      <a:pt x="289" y="211"/>
                    </a:lnTo>
                    <a:lnTo>
                      <a:pt x="291" y="204"/>
                    </a:lnTo>
                    <a:lnTo>
                      <a:pt x="295" y="198"/>
                    </a:lnTo>
                    <a:lnTo>
                      <a:pt x="297" y="190"/>
                    </a:lnTo>
                    <a:lnTo>
                      <a:pt x="298" y="183"/>
                    </a:lnTo>
                    <a:lnTo>
                      <a:pt x="300" y="175"/>
                    </a:lnTo>
                    <a:lnTo>
                      <a:pt x="300" y="169"/>
                    </a:lnTo>
                    <a:lnTo>
                      <a:pt x="302" y="160"/>
                    </a:lnTo>
                    <a:lnTo>
                      <a:pt x="302" y="154"/>
                    </a:lnTo>
                    <a:lnTo>
                      <a:pt x="302" y="145"/>
                    </a:lnTo>
                    <a:lnTo>
                      <a:pt x="300" y="137"/>
                    </a:lnTo>
                    <a:lnTo>
                      <a:pt x="300" y="129"/>
                    </a:lnTo>
                    <a:lnTo>
                      <a:pt x="298" y="122"/>
                    </a:lnTo>
                    <a:lnTo>
                      <a:pt x="297" y="114"/>
                    </a:lnTo>
                    <a:lnTo>
                      <a:pt x="295" y="108"/>
                    </a:lnTo>
                    <a:lnTo>
                      <a:pt x="291" y="101"/>
                    </a:lnTo>
                    <a:lnTo>
                      <a:pt x="289" y="93"/>
                    </a:lnTo>
                    <a:lnTo>
                      <a:pt x="285" y="86"/>
                    </a:lnTo>
                    <a:lnTo>
                      <a:pt x="283" y="80"/>
                    </a:lnTo>
                    <a:lnTo>
                      <a:pt x="279" y="72"/>
                    </a:lnTo>
                    <a:lnTo>
                      <a:pt x="276" y="67"/>
                    </a:lnTo>
                    <a:lnTo>
                      <a:pt x="272" y="61"/>
                    </a:lnTo>
                    <a:lnTo>
                      <a:pt x="266" y="55"/>
                    </a:lnTo>
                    <a:lnTo>
                      <a:pt x="262" y="50"/>
                    </a:lnTo>
                    <a:lnTo>
                      <a:pt x="257" y="46"/>
                    </a:lnTo>
                    <a:lnTo>
                      <a:pt x="251" y="40"/>
                    </a:lnTo>
                    <a:lnTo>
                      <a:pt x="245" y="34"/>
                    </a:lnTo>
                    <a:lnTo>
                      <a:pt x="240" y="29"/>
                    </a:lnTo>
                    <a:lnTo>
                      <a:pt x="234" y="25"/>
                    </a:lnTo>
                    <a:lnTo>
                      <a:pt x="228" y="21"/>
                    </a:lnTo>
                    <a:lnTo>
                      <a:pt x="222" y="17"/>
                    </a:lnTo>
                    <a:lnTo>
                      <a:pt x="215" y="13"/>
                    </a:lnTo>
                    <a:lnTo>
                      <a:pt x="209" y="12"/>
                    </a:lnTo>
                    <a:lnTo>
                      <a:pt x="202" y="8"/>
                    </a:lnTo>
                    <a:lnTo>
                      <a:pt x="194" y="6"/>
                    </a:lnTo>
                    <a:lnTo>
                      <a:pt x="186" y="4"/>
                    </a:lnTo>
                    <a:lnTo>
                      <a:pt x="179" y="2"/>
                    </a:lnTo>
                    <a:lnTo>
                      <a:pt x="171" y="0"/>
                    </a:lnTo>
                    <a:lnTo>
                      <a:pt x="165" y="0"/>
                    </a:lnTo>
                    <a:lnTo>
                      <a:pt x="158" y="0"/>
                    </a:lnTo>
                    <a:lnTo>
                      <a:pt x="150" y="0"/>
                    </a:lnTo>
                    <a:lnTo>
                      <a:pt x="141" y="0"/>
                    </a:lnTo>
                    <a:lnTo>
                      <a:pt x="133" y="0"/>
                    </a:lnTo>
                    <a:lnTo>
                      <a:pt x="125" y="0"/>
                    </a:lnTo>
                    <a:lnTo>
                      <a:pt x="118" y="2"/>
                    </a:lnTo>
                    <a:lnTo>
                      <a:pt x="112" y="4"/>
                    </a:lnTo>
                    <a:lnTo>
                      <a:pt x="105" y="6"/>
                    </a:lnTo>
                    <a:lnTo>
                      <a:pt x="97" y="8"/>
                    </a:lnTo>
                    <a:lnTo>
                      <a:pt x="91" y="12"/>
                    </a:lnTo>
                    <a:lnTo>
                      <a:pt x="84" y="13"/>
                    </a:lnTo>
                    <a:lnTo>
                      <a:pt x="78" y="17"/>
                    </a:lnTo>
                    <a:lnTo>
                      <a:pt x="70" y="21"/>
                    </a:lnTo>
                    <a:lnTo>
                      <a:pt x="65" y="25"/>
                    </a:lnTo>
                    <a:lnTo>
                      <a:pt x="59" y="29"/>
                    </a:lnTo>
                    <a:lnTo>
                      <a:pt x="53" y="34"/>
                    </a:lnTo>
                    <a:lnTo>
                      <a:pt x="48" y="40"/>
                    </a:lnTo>
                    <a:lnTo>
                      <a:pt x="44" y="46"/>
                    </a:lnTo>
                    <a:lnTo>
                      <a:pt x="38" y="50"/>
                    </a:lnTo>
                    <a:lnTo>
                      <a:pt x="32" y="55"/>
                    </a:lnTo>
                    <a:lnTo>
                      <a:pt x="28" y="61"/>
                    </a:lnTo>
                    <a:lnTo>
                      <a:pt x="25" y="67"/>
                    </a:lnTo>
                    <a:lnTo>
                      <a:pt x="19" y="72"/>
                    </a:lnTo>
                    <a:lnTo>
                      <a:pt x="15" y="80"/>
                    </a:lnTo>
                    <a:lnTo>
                      <a:pt x="13" y="86"/>
                    </a:lnTo>
                    <a:lnTo>
                      <a:pt x="9" y="93"/>
                    </a:lnTo>
                    <a:lnTo>
                      <a:pt x="8" y="101"/>
                    </a:lnTo>
                    <a:lnTo>
                      <a:pt x="4" y="108"/>
                    </a:lnTo>
                    <a:lnTo>
                      <a:pt x="2" y="114"/>
                    </a:lnTo>
                    <a:lnTo>
                      <a:pt x="2" y="122"/>
                    </a:lnTo>
                    <a:lnTo>
                      <a:pt x="0" y="129"/>
                    </a:lnTo>
                    <a:lnTo>
                      <a:pt x="0" y="137"/>
                    </a:lnTo>
                    <a:lnTo>
                      <a:pt x="0" y="145"/>
                    </a:lnTo>
                    <a:lnTo>
                      <a:pt x="0" y="154"/>
                    </a:lnTo>
                    <a:lnTo>
                      <a:pt x="0" y="160"/>
                    </a:lnTo>
                    <a:lnTo>
                      <a:pt x="0" y="169"/>
                    </a:lnTo>
                    <a:lnTo>
                      <a:pt x="0" y="175"/>
                    </a:lnTo>
                    <a:lnTo>
                      <a:pt x="2" y="183"/>
                    </a:lnTo>
                    <a:lnTo>
                      <a:pt x="2" y="190"/>
                    </a:lnTo>
                    <a:lnTo>
                      <a:pt x="4" y="198"/>
                    </a:lnTo>
                    <a:lnTo>
                      <a:pt x="8" y="204"/>
                    </a:lnTo>
                    <a:lnTo>
                      <a:pt x="9" y="211"/>
                    </a:lnTo>
                    <a:lnTo>
                      <a:pt x="13" y="217"/>
                    </a:lnTo>
                    <a:lnTo>
                      <a:pt x="15" y="224"/>
                    </a:lnTo>
                    <a:lnTo>
                      <a:pt x="19" y="230"/>
                    </a:lnTo>
                    <a:lnTo>
                      <a:pt x="25" y="236"/>
                    </a:lnTo>
                    <a:lnTo>
                      <a:pt x="28" y="242"/>
                    </a:lnTo>
                    <a:lnTo>
                      <a:pt x="32" y="247"/>
                    </a:lnTo>
                    <a:lnTo>
                      <a:pt x="38" y="253"/>
                    </a:lnTo>
                    <a:lnTo>
                      <a:pt x="44" y="261"/>
                    </a:lnTo>
                    <a:lnTo>
                      <a:pt x="48" y="264"/>
                    </a:lnTo>
                    <a:lnTo>
                      <a:pt x="53" y="268"/>
                    </a:lnTo>
                    <a:lnTo>
                      <a:pt x="59" y="274"/>
                    </a:lnTo>
                    <a:lnTo>
                      <a:pt x="65" y="278"/>
                    </a:lnTo>
                    <a:lnTo>
                      <a:pt x="70" y="281"/>
                    </a:lnTo>
                    <a:lnTo>
                      <a:pt x="78" y="285"/>
                    </a:lnTo>
                    <a:lnTo>
                      <a:pt x="84" y="287"/>
                    </a:lnTo>
                    <a:lnTo>
                      <a:pt x="91" y="291"/>
                    </a:lnTo>
                    <a:lnTo>
                      <a:pt x="97" y="293"/>
                    </a:lnTo>
                    <a:lnTo>
                      <a:pt x="105" y="297"/>
                    </a:lnTo>
                    <a:lnTo>
                      <a:pt x="112" y="299"/>
                    </a:lnTo>
                    <a:lnTo>
                      <a:pt x="118" y="300"/>
                    </a:lnTo>
                    <a:lnTo>
                      <a:pt x="125" y="302"/>
                    </a:lnTo>
                    <a:lnTo>
                      <a:pt x="133" y="302"/>
                    </a:lnTo>
                    <a:lnTo>
                      <a:pt x="141" y="304"/>
                    </a:lnTo>
                    <a:lnTo>
                      <a:pt x="150" y="304"/>
                    </a:lnTo>
                    <a:lnTo>
                      <a:pt x="150" y="3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55" name="Freeform 19"/>
              <p:cNvSpPr>
                <a:spLocks/>
              </p:cNvSpPr>
              <p:nvPr/>
            </p:nvSpPr>
            <p:spPr bwMode="auto">
              <a:xfrm>
                <a:off x="4067" y="2350"/>
                <a:ext cx="75" cy="75"/>
              </a:xfrm>
              <a:custGeom>
                <a:avLst/>
                <a:gdLst>
                  <a:gd name="T0" fmla="*/ 91 w 150"/>
                  <a:gd name="T1" fmla="*/ 148 h 150"/>
                  <a:gd name="T2" fmla="*/ 104 w 150"/>
                  <a:gd name="T3" fmla="*/ 144 h 150"/>
                  <a:gd name="T4" fmla="*/ 118 w 150"/>
                  <a:gd name="T5" fmla="*/ 137 h 150"/>
                  <a:gd name="T6" fmla="*/ 129 w 150"/>
                  <a:gd name="T7" fmla="*/ 127 h 150"/>
                  <a:gd name="T8" fmla="*/ 138 w 150"/>
                  <a:gd name="T9" fmla="*/ 116 h 150"/>
                  <a:gd name="T10" fmla="*/ 144 w 150"/>
                  <a:gd name="T11" fmla="*/ 102 h 150"/>
                  <a:gd name="T12" fmla="*/ 148 w 150"/>
                  <a:gd name="T13" fmla="*/ 89 h 150"/>
                  <a:gd name="T14" fmla="*/ 150 w 150"/>
                  <a:gd name="T15" fmla="*/ 74 h 150"/>
                  <a:gd name="T16" fmla="*/ 150 w 150"/>
                  <a:gd name="T17" fmla="*/ 61 h 150"/>
                  <a:gd name="T18" fmla="*/ 144 w 150"/>
                  <a:gd name="T19" fmla="*/ 45 h 150"/>
                  <a:gd name="T20" fmla="*/ 137 w 150"/>
                  <a:gd name="T21" fmla="*/ 32 h 150"/>
                  <a:gd name="T22" fmla="*/ 127 w 150"/>
                  <a:gd name="T23" fmla="*/ 21 h 150"/>
                  <a:gd name="T24" fmla="*/ 118 w 150"/>
                  <a:gd name="T25" fmla="*/ 13 h 150"/>
                  <a:gd name="T26" fmla="*/ 104 w 150"/>
                  <a:gd name="T27" fmla="*/ 5 h 150"/>
                  <a:gd name="T28" fmla="*/ 91 w 150"/>
                  <a:gd name="T29" fmla="*/ 2 h 150"/>
                  <a:gd name="T30" fmla="*/ 76 w 150"/>
                  <a:gd name="T31" fmla="*/ 0 h 150"/>
                  <a:gd name="T32" fmla="*/ 60 w 150"/>
                  <a:gd name="T33" fmla="*/ 2 h 150"/>
                  <a:gd name="T34" fmla="*/ 45 w 150"/>
                  <a:gd name="T35" fmla="*/ 7 h 150"/>
                  <a:gd name="T36" fmla="*/ 34 w 150"/>
                  <a:gd name="T37" fmla="*/ 13 h 150"/>
                  <a:gd name="T38" fmla="*/ 22 w 150"/>
                  <a:gd name="T39" fmla="*/ 22 h 150"/>
                  <a:gd name="T40" fmla="*/ 13 w 150"/>
                  <a:gd name="T41" fmla="*/ 34 h 150"/>
                  <a:gd name="T42" fmla="*/ 5 w 150"/>
                  <a:gd name="T43" fmla="*/ 45 h 150"/>
                  <a:gd name="T44" fmla="*/ 2 w 150"/>
                  <a:gd name="T45" fmla="*/ 61 h 150"/>
                  <a:gd name="T46" fmla="*/ 0 w 150"/>
                  <a:gd name="T47" fmla="*/ 76 h 150"/>
                  <a:gd name="T48" fmla="*/ 2 w 150"/>
                  <a:gd name="T49" fmla="*/ 91 h 150"/>
                  <a:gd name="T50" fmla="*/ 7 w 150"/>
                  <a:gd name="T51" fmla="*/ 104 h 150"/>
                  <a:gd name="T52" fmla="*/ 13 w 150"/>
                  <a:gd name="T53" fmla="*/ 118 h 150"/>
                  <a:gd name="T54" fmla="*/ 22 w 150"/>
                  <a:gd name="T55" fmla="*/ 129 h 150"/>
                  <a:gd name="T56" fmla="*/ 34 w 150"/>
                  <a:gd name="T57" fmla="*/ 137 h 150"/>
                  <a:gd name="T58" fmla="*/ 47 w 150"/>
                  <a:gd name="T59" fmla="*/ 144 h 150"/>
                  <a:gd name="T60" fmla="*/ 60 w 150"/>
                  <a:gd name="T61" fmla="*/ 148 h 150"/>
                  <a:gd name="T62" fmla="*/ 76 w 150"/>
                  <a:gd name="T63" fmla="*/ 150 h 150"/>
                  <a:gd name="T64" fmla="*/ 83 w 150"/>
                  <a:gd name="T6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150">
                    <a:moveTo>
                      <a:pt x="83" y="150"/>
                    </a:moveTo>
                    <a:lnTo>
                      <a:pt x="91" y="148"/>
                    </a:lnTo>
                    <a:lnTo>
                      <a:pt x="98" y="146"/>
                    </a:lnTo>
                    <a:lnTo>
                      <a:pt x="104" y="144"/>
                    </a:lnTo>
                    <a:lnTo>
                      <a:pt x="112" y="140"/>
                    </a:lnTo>
                    <a:lnTo>
                      <a:pt x="118" y="137"/>
                    </a:lnTo>
                    <a:lnTo>
                      <a:pt x="123" y="133"/>
                    </a:lnTo>
                    <a:lnTo>
                      <a:pt x="129" y="127"/>
                    </a:lnTo>
                    <a:lnTo>
                      <a:pt x="135" y="123"/>
                    </a:lnTo>
                    <a:lnTo>
                      <a:pt x="138" y="116"/>
                    </a:lnTo>
                    <a:lnTo>
                      <a:pt x="142" y="110"/>
                    </a:lnTo>
                    <a:lnTo>
                      <a:pt x="144" y="102"/>
                    </a:lnTo>
                    <a:lnTo>
                      <a:pt x="148" y="97"/>
                    </a:lnTo>
                    <a:lnTo>
                      <a:pt x="148" y="89"/>
                    </a:lnTo>
                    <a:lnTo>
                      <a:pt x="150" y="81"/>
                    </a:lnTo>
                    <a:lnTo>
                      <a:pt x="150" y="74"/>
                    </a:lnTo>
                    <a:lnTo>
                      <a:pt x="150" y="68"/>
                    </a:lnTo>
                    <a:lnTo>
                      <a:pt x="150" y="61"/>
                    </a:lnTo>
                    <a:lnTo>
                      <a:pt x="148" y="53"/>
                    </a:lnTo>
                    <a:lnTo>
                      <a:pt x="144" y="45"/>
                    </a:lnTo>
                    <a:lnTo>
                      <a:pt x="140" y="40"/>
                    </a:lnTo>
                    <a:lnTo>
                      <a:pt x="137" y="32"/>
                    </a:lnTo>
                    <a:lnTo>
                      <a:pt x="133" y="26"/>
                    </a:lnTo>
                    <a:lnTo>
                      <a:pt x="127" y="21"/>
                    </a:lnTo>
                    <a:lnTo>
                      <a:pt x="123" y="17"/>
                    </a:lnTo>
                    <a:lnTo>
                      <a:pt x="118" y="13"/>
                    </a:lnTo>
                    <a:lnTo>
                      <a:pt x="110" y="9"/>
                    </a:lnTo>
                    <a:lnTo>
                      <a:pt x="104" y="5"/>
                    </a:lnTo>
                    <a:lnTo>
                      <a:pt x="98" y="3"/>
                    </a:lnTo>
                    <a:lnTo>
                      <a:pt x="91" y="2"/>
                    </a:lnTo>
                    <a:lnTo>
                      <a:pt x="83" y="2"/>
                    </a:lnTo>
                    <a:lnTo>
                      <a:pt x="76" y="0"/>
                    </a:lnTo>
                    <a:lnTo>
                      <a:pt x="70" y="2"/>
                    </a:lnTo>
                    <a:lnTo>
                      <a:pt x="60" y="2"/>
                    </a:lnTo>
                    <a:lnTo>
                      <a:pt x="53" y="5"/>
                    </a:lnTo>
                    <a:lnTo>
                      <a:pt x="45" y="7"/>
                    </a:lnTo>
                    <a:lnTo>
                      <a:pt x="40" y="11"/>
                    </a:lnTo>
                    <a:lnTo>
                      <a:pt x="34" y="13"/>
                    </a:lnTo>
                    <a:lnTo>
                      <a:pt x="28" y="17"/>
                    </a:lnTo>
                    <a:lnTo>
                      <a:pt x="22" y="22"/>
                    </a:lnTo>
                    <a:lnTo>
                      <a:pt x="17" y="28"/>
                    </a:lnTo>
                    <a:lnTo>
                      <a:pt x="13" y="34"/>
                    </a:lnTo>
                    <a:lnTo>
                      <a:pt x="9" y="40"/>
                    </a:lnTo>
                    <a:lnTo>
                      <a:pt x="5" y="45"/>
                    </a:lnTo>
                    <a:lnTo>
                      <a:pt x="3" y="53"/>
                    </a:lnTo>
                    <a:lnTo>
                      <a:pt x="2" y="61"/>
                    </a:lnTo>
                    <a:lnTo>
                      <a:pt x="2" y="68"/>
                    </a:lnTo>
                    <a:lnTo>
                      <a:pt x="0" y="76"/>
                    </a:lnTo>
                    <a:lnTo>
                      <a:pt x="2" y="83"/>
                    </a:lnTo>
                    <a:lnTo>
                      <a:pt x="2" y="91"/>
                    </a:lnTo>
                    <a:lnTo>
                      <a:pt x="5" y="97"/>
                    </a:lnTo>
                    <a:lnTo>
                      <a:pt x="7" y="104"/>
                    </a:lnTo>
                    <a:lnTo>
                      <a:pt x="9" y="112"/>
                    </a:lnTo>
                    <a:lnTo>
                      <a:pt x="13" y="118"/>
                    </a:lnTo>
                    <a:lnTo>
                      <a:pt x="17" y="123"/>
                    </a:lnTo>
                    <a:lnTo>
                      <a:pt x="22" y="129"/>
                    </a:lnTo>
                    <a:lnTo>
                      <a:pt x="28" y="133"/>
                    </a:lnTo>
                    <a:lnTo>
                      <a:pt x="34" y="137"/>
                    </a:lnTo>
                    <a:lnTo>
                      <a:pt x="41" y="140"/>
                    </a:lnTo>
                    <a:lnTo>
                      <a:pt x="47" y="144"/>
                    </a:lnTo>
                    <a:lnTo>
                      <a:pt x="55" y="146"/>
                    </a:lnTo>
                    <a:lnTo>
                      <a:pt x="60" y="148"/>
                    </a:lnTo>
                    <a:lnTo>
                      <a:pt x="68" y="150"/>
                    </a:lnTo>
                    <a:lnTo>
                      <a:pt x="76" y="150"/>
                    </a:lnTo>
                    <a:lnTo>
                      <a:pt x="83" y="150"/>
                    </a:lnTo>
                    <a:lnTo>
                      <a:pt x="83"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56" name="Freeform 20"/>
              <p:cNvSpPr>
                <a:spLocks/>
              </p:cNvSpPr>
              <p:nvPr/>
            </p:nvSpPr>
            <p:spPr bwMode="auto">
              <a:xfrm>
                <a:off x="3655" y="2360"/>
                <a:ext cx="475" cy="403"/>
              </a:xfrm>
              <a:custGeom>
                <a:avLst/>
                <a:gdLst>
                  <a:gd name="T0" fmla="*/ 854 w 951"/>
                  <a:gd name="T1" fmla="*/ 0 h 806"/>
                  <a:gd name="T2" fmla="*/ 0 w 951"/>
                  <a:gd name="T3" fmla="*/ 614 h 806"/>
                  <a:gd name="T4" fmla="*/ 143 w 951"/>
                  <a:gd name="T5" fmla="*/ 806 h 806"/>
                  <a:gd name="T6" fmla="*/ 951 w 951"/>
                  <a:gd name="T7" fmla="*/ 114 h 806"/>
                  <a:gd name="T8" fmla="*/ 854 w 951"/>
                  <a:gd name="T9" fmla="*/ 0 h 806"/>
                  <a:gd name="T10" fmla="*/ 854 w 951"/>
                  <a:gd name="T11" fmla="*/ 0 h 806"/>
                </a:gdLst>
                <a:ahLst/>
                <a:cxnLst>
                  <a:cxn ang="0">
                    <a:pos x="T0" y="T1"/>
                  </a:cxn>
                  <a:cxn ang="0">
                    <a:pos x="T2" y="T3"/>
                  </a:cxn>
                  <a:cxn ang="0">
                    <a:pos x="T4" y="T5"/>
                  </a:cxn>
                  <a:cxn ang="0">
                    <a:pos x="T6" y="T7"/>
                  </a:cxn>
                  <a:cxn ang="0">
                    <a:pos x="T8" y="T9"/>
                  </a:cxn>
                  <a:cxn ang="0">
                    <a:pos x="T10" y="T11"/>
                  </a:cxn>
                </a:cxnLst>
                <a:rect l="0" t="0" r="r" b="b"/>
                <a:pathLst>
                  <a:path w="951" h="806">
                    <a:moveTo>
                      <a:pt x="854" y="0"/>
                    </a:moveTo>
                    <a:lnTo>
                      <a:pt x="0" y="614"/>
                    </a:lnTo>
                    <a:lnTo>
                      <a:pt x="143" y="806"/>
                    </a:lnTo>
                    <a:lnTo>
                      <a:pt x="951" y="114"/>
                    </a:lnTo>
                    <a:lnTo>
                      <a:pt x="854" y="0"/>
                    </a:lnTo>
                    <a:lnTo>
                      <a:pt x="8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57" name="Freeform 21"/>
              <p:cNvSpPr>
                <a:spLocks/>
              </p:cNvSpPr>
              <p:nvPr/>
            </p:nvSpPr>
            <p:spPr bwMode="auto">
              <a:xfrm>
                <a:off x="3751" y="2383"/>
                <a:ext cx="368" cy="313"/>
              </a:xfrm>
              <a:custGeom>
                <a:avLst/>
                <a:gdLst>
                  <a:gd name="T0" fmla="*/ 717 w 736"/>
                  <a:gd name="T1" fmla="*/ 0 h 628"/>
                  <a:gd name="T2" fmla="*/ 0 w 736"/>
                  <a:gd name="T3" fmla="*/ 563 h 628"/>
                  <a:gd name="T4" fmla="*/ 38 w 736"/>
                  <a:gd name="T5" fmla="*/ 628 h 628"/>
                  <a:gd name="T6" fmla="*/ 736 w 736"/>
                  <a:gd name="T7" fmla="*/ 19 h 628"/>
                  <a:gd name="T8" fmla="*/ 717 w 736"/>
                  <a:gd name="T9" fmla="*/ 0 h 628"/>
                  <a:gd name="T10" fmla="*/ 717 w 736"/>
                  <a:gd name="T11" fmla="*/ 0 h 628"/>
                </a:gdLst>
                <a:ahLst/>
                <a:cxnLst>
                  <a:cxn ang="0">
                    <a:pos x="T0" y="T1"/>
                  </a:cxn>
                  <a:cxn ang="0">
                    <a:pos x="T2" y="T3"/>
                  </a:cxn>
                  <a:cxn ang="0">
                    <a:pos x="T4" y="T5"/>
                  </a:cxn>
                  <a:cxn ang="0">
                    <a:pos x="T6" y="T7"/>
                  </a:cxn>
                  <a:cxn ang="0">
                    <a:pos x="T8" y="T9"/>
                  </a:cxn>
                  <a:cxn ang="0">
                    <a:pos x="T10" y="T11"/>
                  </a:cxn>
                </a:cxnLst>
                <a:rect l="0" t="0" r="r" b="b"/>
                <a:pathLst>
                  <a:path w="736" h="628">
                    <a:moveTo>
                      <a:pt x="717" y="0"/>
                    </a:moveTo>
                    <a:lnTo>
                      <a:pt x="0" y="563"/>
                    </a:lnTo>
                    <a:lnTo>
                      <a:pt x="38" y="628"/>
                    </a:lnTo>
                    <a:lnTo>
                      <a:pt x="736" y="19"/>
                    </a:lnTo>
                    <a:lnTo>
                      <a:pt x="717" y="0"/>
                    </a:lnTo>
                    <a:lnTo>
                      <a:pt x="7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58" name="Freeform 22"/>
              <p:cNvSpPr>
                <a:spLocks/>
              </p:cNvSpPr>
              <p:nvPr/>
            </p:nvSpPr>
            <p:spPr bwMode="auto">
              <a:xfrm>
                <a:off x="3516" y="2608"/>
                <a:ext cx="281" cy="282"/>
              </a:xfrm>
              <a:custGeom>
                <a:avLst/>
                <a:gdLst>
                  <a:gd name="T0" fmla="*/ 462 w 563"/>
                  <a:gd name="T1" fmla="*/ 498 h 564"/>
                  <a:gd name="T2" fmla="*/ 487 w 563"/>
                  <a:gd name="T3" fmla="*/ 473 h 564"/>
                  <a:gd name="T4" fmla="*/ 509 w 563"/>
                  <a:gd name="T5" fmla="*/ 446 h 564"/>
                  <a:gd name="T6" fmla="*/ 527 w 563"/>
                  <a:gd name="T7" fmla="*/ 418 h 564"/>
                  <a:gd name="T8" fmla="*/ 542 w 563"/>
                  <a:gd name="T9" fmla="*/ 388 h 564"/>
                  <a:gd name="T10" fmla="*/ 553 w 563"/>
                  <a:gd name="T11" fmla="*/ 355 h 564"/>
                  <a:gd name="T12" fmla="*/ 559 w 563"/>
                  <a:gd name="T13" fmla="*/ 323 h 564"/>
                  <a:gd name="T14" fmla="*/ 563 w 563"/>
                  <a:gd name="T15" fmla="*/ 289 h 564"/>
                  <a:gd name="T16" fmla="*/ 561 w 563"/>
                  <a:gd name="T17" fmla="*/ 254 h 564"/>
                  <a:gd name="T18" fmla="*/ 557 w 563"/>
                  <a:gd name="T19" fmla="*/ 220 h 564"/>
                  <a:gd name="T20" fmla="*/ 547 w 563"/>
                  <a:gd name="T21" fmla="*/ 188 h 564"/>
                  <a:gd name="T22" fmla="*/ 532 w 563"/>
                  <a:gd name="T23" fmla="*/ 156 h 564"/>
                  <a:gd name="T24" fmla="*/ 517 w 563"/>
                  <a:gd name="T25" fmla="*/ 125 h 564"/>
                  <a:gd name="T26" fmla="*/ 492 w 563"/>
                  <a:gd name="T27" fmla="*/ 95 h 564"/>
                  <a:gd name="T28" fmla="*/ 468 w 563"/>
                  <a:gd name="T29" fmla="*/ 70 h 564"/>
                  <a:gd name="T30" fmla="*/ 441 w 563"/>
                  <a:gd name="T31" fmla="*/ 49 h 564"/>
                  <a:gd name="T32" fmla="*/ 411 w 563"/>
                  <a:gd name="T33" fmla="*/ 30 h 564"/>
                  <a:gd name="T34" fmla="*/ 380 w 563"/>
                  <a:gd name="T35" fmla="*/ 17 h 564"/>
                  <a:gd name="T36" fmla="*/ 348 w 563"/>
                  <a:gd name="T37" fmla="*/ 7 h 564"/>
                  <a:gd name="T38" fmla="*/ 314 w 563"/>
                  <a:gd name="T39" fmla="*/ 0 h 564"/>
                  <a:gd name="T40" fmla="*/ 281 w 563"/>
                  <a:gd name="T41" fmla="*/ 0 h 564"/>
                  <a:gd name="T42" fmla="*/ 245 w 563"/>
                  <a:gd name="T43" fmla="*/ 0 h 564"/>
                  <a:gd name="T44" fmla="*/ 213 w 563"/>
                  <a:gd name="T45" fmla="*/ 7 h 564"/>
                  <a:gd name="T46" fmla="*/ 179 w 563"/>
                  <a:gd name="T47" fmla="*/ 19 h 564"/>
                  <a:gd name="T48" fmla="*/ 148 w 563"/>
                  <a:gd name="T49" fmla="*/ 34 h 564"/>
                  <a:gd name="T50" fmla="*/ 118 w 563"/>
                  <a:gd name="T51" fmla="*/ 53 h 564"/>
                  <a:gd name="T52" fmla="*/ 89 w 563"/>
                  <a:gd name="T53" fmla="*/ 74 h 564"/>
                  <a:gd name="T54" fmla="*/ 64 w 563"/>
                  <a:gd name="T55" fmla="*/ 101 h 564"/>
                  <a:gd name="T56" fmla="*/ 45 w 563"/>
                  <a:gd name="T57" fmla="*/ 129 h 564"/>
                  <a:gd name="T58" fmla="*/ 26 w 563"/>
                  <a:gd name="T59" fmla="*/ 158 h 564"/>
                  <a:gd name="T60" fmla="*/ 13 w 563"/>
                  <a:gd name="T61" fmla="*/ 188 h 564"/>
                  <a:gd name="T62" fmla="*/ 6 w 563"/>
                  <a:gd name="T63" fmla="*/ 220 h 564"/>
                  <a:gd name="T64" fmla="*/ 0 w 563"/>
                  <a:gd name="T65" fmla="*/ 254 h 564"/>
                  <a:gd name="T66" fmla="*/ 0 w 563"/>
                  <a:gd name="T67" fmla="*/ 287 h 564"/>
                  <a:gd name="T68" fmla="*/ 2 w 563"/>
                  <a:gd name="T69" fmla="*/ 321 h 564"/>
                  <a:gd name="T70" fmla="*/ 9 w 563"/>
                  <a:gd name="T71" fmla="*/ 355 h 564"/>
                  <a:gd name="T72" fmla="*/ 21 w 563"/>
                  <a:gd name="T73" fmla="*/ 389 h 564"/>
                  <a:gd name="T74" fmla="*/ 36 w 563"/>
                  <a:gd name="T75" fmla="*/ 420 h 564"/>
                  <a:gd name="T76" fmla="*/ 57 w 563"/>
                  <a:gd name="T77" fmla="*/ 452 h 564"/>
                  <a:gd name="T78" fmla="*/ 78 w 563"/>
                  <a:gd name="T79" fmla="*/ 479 h 564"/>
                  <a:gd name="T80" fmla="*/ 104 w 563"/>
                  <a:gd name="T81" fmla="*/ 502 h 564"/>
                  <a:gd name="T82" fmla="*/ 133 w 563"/>
                  <a:gd name="T83" fmla="*/ 522 h 564"/>
                  <a:gd name="T84" fmla="*/ 161 w 563"/>
                  <a:gd name="T85" fmla="*/ 538 h 564"/>
                  <a:gd name="T86" fmla="*/ 194 w 563"/>
                  <a:gd name="T87" fmla="*/ 549 h 564"/>
                  <a:gd name="T88" fmla="*/ 228 w 563"/>
                  <a:gd name="T89" fmla="*/ 559 h 564"/>
                  <a:gd name="T90" fmla="*/ 260 w 563"/>
                  <a:gd name="T91" fmla="*/ 562 h 564"/>
                  <a:gd name="T92" fmla="*/ 295 w 563"/>
                  <a:gd name="T93" fmla="*/ 562 h 564"/>
                  <a:gd name="T94" fmla="*/ 329 w 563"/>
                  <a:gd name="T95" fmla="*/ 559 h 564"/>
                  <a:gd name="T96" fmla="*/ 361 w 563"/>
                  <a:gd name="T97" fmla="*/ 553 h 564"/>
                  <a:gd name="T98" fmla="*/ 393 w 563"/>
                  <a:gd name="T99" fmla="*/ 540 h 564"/>
                  <a:gd name="T100" fmla="*/ 426 w 563"/>
                  <a:gd name="T101" fmla="*/ 52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564">
                    <a:moveTo>
                      <a:pt x="439" y="517"/>
                    </a:moveTo>
                    <a:lnTo>
                      <a:pt x="445" y="511"/>
                    </a:lnTo>
                    <a:lnTo>
                      <a:pt x="450" y="507"/>
                    </a:lnTo>
                    <a:lnTo>
                      <a:pt x="456" y="502"/>
                    </a:lnTo>
                    <a:lnTo>
                      <a:pt x="462" y="498"/>
                    </a:lnTo>
                    <a:lnTo>
                      <a:pt x="466" y="494"/>
                    </a:lnTo>
                    <a:lnTo>
                      <a:pt x="471" y="488"/>
                    </a:lnTo>
                    <a:lnTo>
                      <a:pt x="477" y="484"/>
                    </a:lnTo>
                    <a:lnTo>
                      <a:pt x="483" y="479"/>
                    </a:lnTo>
                    <a:lnTo>
                      <a:pt x="487" y="473"/>
                    </a:lnTo>
                    <a:lnTo>
                      <a:pt x="492" y="467"/>
                    </a:lnTo>
                    <a:lnTo>
                      <a:pt x="494" y="464"/>
                    </a:lnTo>
                    <a:lnTo>
                      <a:pt x="500" y="458"/>
                    </a:lnTo>
                    <a:lnTo>
                      <a:pt x="504" y="452"/>
                    </a:lnTo>
                    <a:lnTo>
                      <a:pt x="509" y="446"/>
                    </a:lnTo>
                    <a:lnTo>
                      <a:pt x="513" y="441"/>
                    </a:lnTo>
                    <a:lnTo>
                      <a:pt x="517" y="437"/>
                    </a:lnTo>
                    <a:lnTo>
                      <a:pt x="521" y="429"/>
                    </a:lnTo>
                    <a:lnTo>
                      <a:pt x="523" y="424"/>
                    </a:lnTo>
                    <a:lnTo>
                      <a:pt x="527" y="418"/>
                    </a:lnTo>
                    <a:lnTo>
                      <a:pt x="530" y="412"/>
                    </a:lnTo>
                    <a:lnTo>
                      <a:pt x="534" y="407"/>
                    </a:lnTo>
                    <a:lnTo>
                      <a:pt x="536" y="399"/>
                    </a:lnTo>
                    <a:lnTo>
                      <a:pt x="540" y="393"/>
                    </a:lnTo>
                    <a:lnTo>
                      <a:pt x="542" y="388"/>
                    </a:lnTo>
                    <a:lnTo>
                      <a:pt x="544" y="380"/>
                    </a:lnTo>
                    <a:lnTo>
                      <a:pt x="547" y="374"/>
                    </a:lnTo>
                    <a:lnTo>
                      <a:pt x="549" y="369"/>
                    </a:lnTo>
                    <a:lnTo>
                      <a:pt x="551" y="361"/>
                    </a:lnTo>
                    <a:lnTo>
                      <a:pt x="553" y="355"/>
                    </a:lnTo>
                    <a:lnTo>
                      <a:pt x="555" y="350"/>
                    </a:lnTo>
                    <a:lnTo>
                      <a:pt x="557" y="342"/>
                    </a:lnTo>
                    <a:lnTo>
                      <a:pt x="559" y="336"/>
                    </a:lnTo>
                    <a:lnTo>
                      <a:pt x="559" y="329"/>
                    </a:lnTo>
                    <a:lnTo>
                      <a:pt x="559" y="323"/>
                    </a:lnTo>
                    <a:lnTo>
                      <a:pt x="561" y="315"/>
                    </a:lnTo>
                    <a:lnTo>
                      <a:pt x="561" y="310"/>
                    </a:lnTo>
                    <a:lnTo>
                      <a:pt x="561" y="302"/>
                    </a:lnTo>
                    <a:lnTo>
                      <a:pt x="563" y="294"/>
                    </a:lnTo>
                    <a:lnTo>
                      <a:pt x="563" y="289"/>
                    </a:lnTo>
                    <a:lnTo>
                      <a:pt x="563" y="283"/>
                    </a:lnTo>
                    <a:lnTo>
                      <a:pt x="563" y="275"/>
                    </a:lnTo>
                    <a:lnTo>
                      <a:pt x="563" y="268"/>
                    </a:lnTo>
                    <a:lnTo>
                      <a:pt x="561" y="262"/>
                    </a:lnTo>
                    <a:lnTo>
                      <a:pt x="561" y="254"/>
                    </a:lnTo>
                    <a:lnTo>
                      <a:pt x="561" y="247"/>
                    </a:lnTo>
                    <a:lnTo>
                      <a:pt x="559" y="241"/>
                    </a:lnTo>
                    <a:lnTo>
                      <a:pt x="559" y="234"/>
                    </a:lnTo>
                    <a:lnTo>
                      <a:pt x="559" y="228"/>
                    </a:lnTo>
                    <a:lnTo>
                      <a:pt x="557" y="220"/>
                    </a:lnTo>
                    <a:lnTo>
                      <a:pt x="555" y="215"/>
                    </a:lnTo>
                    <a:lnTo>
                      <a:pt x="553" y="207"/>
                    </a:lnTo>
                    <a:lnTo>
                      <a:pt x="551" y="201"/>
                    </a:lnTo>
                    <a:lnTo>
                      <a:pt x="549" y="194"/>
                    </a:lnTo>
                    <a:lnTo>
                      <a:pt x="547" y="188"/>
                    </a:lnTo>
                    <a:lnTo>
                      <a:pt x="544" y="180"/>
                    </a:lnTo>
                    <a:lnTo>
                      <a:pt x="542" y="175"/>
                    </a:lnTo>
                    <a:lnTo>
                      <a:pt x="538" y="169"/>
                    </a:lnTo>
                    <a:lnTo>
                      <a:pt x="536" y="161"/>
                    </a:lnTo>
                    <a:lnTo>
                      <a:pt x="532" y="156"/>
                    </a:lnTo>
                    <a:lnTo>
                      <a:pt x="530" y="150"/>
                    </a:lnTo>
                    <a:lnTo>
                      <a:pt x="527" y="142"/>
                    </a:lnTo>
                    <a:lnTo>
                      <a:pt x="523" y="137"/>
                    </a:lnTo>
                    <a:lnTo>
                      <a:pt x="519" y="131"/>
                    </a:lnTo>
                    <a:lnTo>
                      <a:pt x="517" y="125"/>
                    </a:lnTo>
                    <a:lnTo>
                      <a:pt x="511" y="120"/>
                    </a:lnTo>
                    <a:lnTo>
                      <a:pt x="507" y="114"/>
                    </a:lnTo>
                    <a:lnTo>
                      <a:pt x="502" y="108"/>
                    </a:lnTo>
                    <a:lnTo>
                      <a:pt x="498" y="102"/>
                    </a:lnTo>
                    <a:lnTo>
                      <a:pt x="492" y="95"/>
                    </a:lnTo>
                    <a:lnTo>
                      <a:pt x="488" y="89"/>
                    </a:lnTo>
                    <a:lnTo>
                      <a:pt x="483" y="85"/>
                    </a:lnTo>
                    <a:lnTo>
                      <a:pt x="479" y="82"/>
                    </a:lnTo>
                    <a:lnTo>
                      <a:pt x="473" y="76"/>
                    </a:lnTo>
                    <a:lnTo>
                      <a:pt x="468" y="70"/>
                    </a:lnTo>
                    <a:lnTo>
                      <a:pt x="462" y="64"/>
                    </a:lnTo>
                    <a:lnTo>
                      <a:pt x="458" y="61"/>
                    </a:lnTo>
                    <a:lnTo>
                      <a:pt x="452" y="57"/>
                    </a:lnTo>
                    <a:lnTo>
                      <a:pt x="447" y="53"/>
                    </a:lnTo>
                    <a:lnTo>
                      <a:pt x="441" y="49"/>
                    </a:lnTo>
                    <a:lnTo>
                      <a:pt x="435" y="45"/>
                    </a:lnTo>
                    <a:lnTo>
                      <a:pt x="430" y="42"/>
                    </a:lnTo>
                    <a:lnTo>
                      <a:pt x="422" y="38"/>
                    </a:lnTo>
                    <a:lnTo>
                      <a:pt x="416" y="34"/>
                    </a:lnTo>
                    <a:lnTo>
                      <a:pt x="411" y="30"/>
                    </a:lnTo>
                    <a:lnTo>
                      <a:pt x="405" y="26"/>
                    </a:lnTo>
                    <a:lnTo>
                      <a:pt x="399" y="24"/>
                    </a:lnTo>
                    <a:lnTo>
                      <a:pt x="392" y="23"/>
                    </a:lnTo>
                    <a:lnTo>
                      <a:pt x="386" y="21"/>
                    </a:lnTo>
                    <a:lnTo>
                      <a:pt x="380" y="17"/>
                    </a:lnTo>
                    <a:lnTo>
                      <a:pt x="372" y="15"/>
                    </a:lnTo>
                    <a:lnTo>
                      <a:pt x="367" y="13"/>
                    </a:lnTo>
                    <a:lnTo>
                      <a:pt x="361" y="11"/>
                    </a:lnTo>
                    <a:lnTo>
                      <a:pt x="353" y="7"/>
                    </a:lnTo>
                    <a:lnTo>
                      <a:pt x="348" y="7"/>
                    </a:lnTo>
                    <a:lnTo>
                      <a:pt x="340" y="5"/>
                    </a:lnTo>
                    <a:lnTo>
                      <a:pt x="334" y="5"/>
                    </a:lnTo>
                    <a:lnTo>
                      <a:pt x="327" y="4"/>
                    </a:lnTo>
                    <a:lnTo>
                      <a:pt x="321" y="2"/>
                    </a:lnTo>
                    <a:lnTo>
                      <a:pt x="314" y="0"/>
                    </a:lnTo>
                    <a:lnTo>
                      <a:pt x="308" y="0"/>
                    </a:lnTo>
                    <a:lnTo>
                      <a:pt x="300" y="0"/>
                    </a:lnTo>
                    <a:lnTo>
                      <a:pt x="295" y="0"/>
                    </a:lnTo>
                    <a:lnTo>
                      <a:pt x="287" y="0"/>
                    </a:lnTo>
                    <a:lnTo>
                      <a:pt x="281" y="0"/>
                    </a:lnTo>
                    <a:lnTo>
                      <a:pt x="274" y="0"/>
                    </a:lnTo>
                    <a:lnTo>
                      <a:pt x="268" y="0"/>
                    </a:lnTo>
                    <a:lnTo>
                      <a:pt x="260" y="0"/>
                    </a:lnTo>
                    <a:lnTo>
                      <a:pt x="253" y="0"/>
                    </a:lnTo>
                    <a:lnTo>
                      <a:pt x="245" y="0"/>
                    </a:lnTo>
                    <a:lnTo>
                      <a:pt x="239" y="2"/>
                    </a:lnTo>
                    <a:lnTo>
                      <a:pt x="232" y="4"/>
                    </a:lnTo>
                    <a:lnTo>
                      <a:pt x="226" y="5"/>
                    </a:lnTo>
                    <a:lnTo>
                      <a:pt x="218" y="5"/>
                    </a:lnTo>
                    <a:lnTo>
                      <a:pt x="213" y="7"/>
                    </a:lnTo>
                    <a:lnTo>
                      <a:pt x="207" y="9"/>
                    </a:lnTo>
                    <a:lnTo>
                      <a:pt x="199" y="11"/>
                    </a:lnTo>
                    <a:lnTo>
                      <a:pt x="192" y="13"/>
                    </a:lnTo>
                    <a:lnTo>
                      <a:pt x="186" y="17"/>
                    </a:lnTo>
                    <a:lnTo>
                      <a:pt x="179" y="19"/>
                    </a:lnTo>
                    <a:lnTo>
                      <a:pt x="175" y="23"/>
                    </a:lnTo>
                    <a:lnTo>
                      <a:pt x="167" y="24"/>
                    </a:lnTo>
                    <a:lnTo>
                      <a:pt x="160" y="26"/>
                    </a:lnTo>
                    <a:lnTo>
                      <a:pt x="154" y="30"/>
                    </a:lnTo>
                    <a:lnTo>
                      <a:pt x="148" y="34"/>
                    </a:lnTo>
                    <a:lnTo>
                      <a:pt x="142" y="36"/>
                    </a:lnTo>
                    <a:lnTo>
                      <a:pt x="135" y="42"/>
                    </a:lnTo>
                    <a:lnTo>
                      <a:pt x="129" y="45"/>
                    </a:lnTo>
                    <a:lnTo>
                      <a:pt x="123" y="49"/>
                    </a:lnTo>
                    <a:lnTo>
                      <a:pt x="118" y="53"/>
                    </a:lnTo>
                    <a:lnTo>
                      <a:pt x="112" y="57"/>
                    </a:lnTo>
                    <a:lnTo>
                      <a:pt x="106" y="61"/>
                    </a:lnTo>
                    <a:lnTo>
                      <a:pt x="101" y="66"/>
                    </a:lnTo>
                    <a:lnTo>
                      <a:pt x="95" y="70"/>
                    </a:lnTo>
                    <a:lnTo>
                      <a:pt x="89" y="74"/>
                    </a:lnTo>
                    <a:lnTo>
                      <a:pt x="83" y="80"/>
                    </a:lnTo>
                    <a:lnTo>
                      <a:pt x="80" y="85"/>
                    </a:lnTo>
                    <a:lnTo>
                      <a:pt x="74" y="89"/>
                    </a:lnTo>
                    <a:lnTo>
                      <a:pt x="70" y="95"/>
                    </a:lnTo>
                    <a:lnTo>
                      <a:pt x="64" y="101"/>
                    </a:lnTo>
                    <a:lnTo>
                      <a:pt x="61" y="106"/>
                    </a:lnTo>
                    <a:lnTo>
                      <a:pt x="55" y="112"/>
                    </a:lnTo>
                    <a:lnTo>
                      <a:pt x="51" y="116"/>
                    </a:lnTo>
                    <a:lnTo>
                      <a:pt x="47" y="121"/>
                    </a:lnTo>
                    <a:lnTo>
                      <a:pt x="45" y="129"/>
                    </a:lnTo>
                    <a:lnTo>
                      <a:pt x="40" y="135"/>
                    </a:lnTo>
                    <a:lnTo>
                      <a:pt x="38" y="140"/>
                    </a:lnTo>
                    <a:lnTo>
                      <a:pt x="34" y="144"/>
                    </a:lnTo>
                    <a:lnTo>
                      <a:pt x="30" y="152"/>
                    </a:lnTo>
                    <a:lnTo>
                      <a:pt x="26" y="158"/>
                    </a:lnTo>
                    <a:lnTo>
                      <a:pt x="25" y="163"/>
                    </a:lnTo>
                    <a:lnTo>
                      <a:pt x="21" y="171"/>
                    </a:lnTo>
                    <a:lnTo>
                      <a:pt x="19" y="177"/>
                    </a:lnTo>
                    <a:lnTo>
                      <a:pt x="17" y="182"/>
                    </a:lnTo>
                    <a:lnTo>
                      <a:pt x="13" y="188"/>
                    </a:lnTo>
                    <a:lnTo>
                      <a:pt x="11" y="196"/>
                    </a:lnTo>
                    <a:lnTo>
                      <a:pt x="9" y="201"/>
                    </a:lnTo>
                    <a:lnTo>
                      <a:pt x="7" y="207"/>
                    </a:lnTo>
                    <a:lnTo>
                      <a:pt x="7" y="215"/>
                    </a:lnTo>
                    <a:lnTo>
                      <a:pt x="6" y="220"/>
                    </a:lnTo>
                    <a:lnTo>
                      <a:pt x="6" y="228"/>
                    </a:lnTo>
                    <a:lnTo>
                      <a:pt x="4" y="234"/>
                    </a:lnTo>
                    <a:lnTo>
                      <a:pt x="2" y="241"/>
                    </a:lnTo>
                    <a:lnTo>
                      <a:pt x="0" y="247"/>
                    </a:lnTo>
                    <a:lnTo>
                      <a:pt x="0" y="254"/>
                    </a:lnTo>
                    <a:lnTo>
                      <a:pt x="0" y="260"/>
                    </a:lnTo>
                    <a:lnTo>
                      <a:pt x="0" y="268"/>
                    </a:lnTo>
                    <a:lnTo>
                      <a:pt x="0" y="273"/>
                    </a:lnTo>
                    <a:lnTo>
                      <a:pt x="0" y="281"/>
                    </a:lnTo>
                    <a:lnTo>
                      <a:pt x="0" y="287"/>
                    </a:lnTo>
                    <a:lnTo>
                      <a:pt x="0" y="294"/>
                    </a:lnTo>
                    <a:lnTo>
                      <a:pt x="0" y="300"/>
                    </a:lnTo>
                    <a:lnTo>
                      <a:pt x="0" y="308"/>
                    </a:lnTo>
                    <a:lnTo>
                      <a:pt x="0" y="315"/>
                    </a:lnTo>
                    <a:lnTo>
                      <a:pt x="2" y="321"/>
                    </a:lnTo>
                    <a:lnTo>
                      <a:pt x="4" y="329"/>
                    </a:lnTo>
                    <a:lnTo>
                      <a:pt x="6" y="336"/>
                    </a:lnTo>
                    <a:lnTo>
                      <a:pt x="6" y="342"/>
                    </a:lnTo>
                    <a:lnTo>
                      <a:pt x="7" y="350"/>
                    </a:lnTo>
                    <a:lnTo>
                      <a:pt x="9" y="355"/>
                    </a:lnTo>
                    <a:lnTo>
                      <a:pt x="11" y="363"/>
                    </a:lnTo>
                    <a:lnTo>
                      <a:pt x="13" y="369"/>
                    </a:lnTo>
                    <a:lnTo>
                      <a:pt x="15" y="376"/>
                    </a:lnTo>
                    <a:lnTo>
                      <a:pt x="19" y="382"/>
                    </a:lnTo>
                    <a:lnTo>
                      <a:pt x="21" y="389"/>
                    </a:lnTo>
                    <a:lnTo>
                      <a:pt x="25" y="395"/>
                    </a:lnTo>
                    <a:lnTo>
                      <a:pt x="26" y="403"/>
                    </a:lnTo>
                    <a:lnTo>
                      <a:pt x="30" y="408"/>
                    </a:lnTo>
                    <a:lnTo>
                      <a:pt x="34" y="414"/>
                    </a:lnTo>
                    <a:lnTo>
                      <a:pt x="36" y="420"/>
                    </a:lnTo>
                    <a:lnTo>
                      <a:pt x="40" y="427"/>
                    </a:lnTo>
                    <a:lnTo>
                      <a:pt x="44" y="433"/>
                    </a:lnTo>
                    <a:lnTo>
                      <a:pt x="49" y="441"/>
                    </a:lnTo>
                    <a:lnTo>
                      <a:pt x="51" y="446"/>
                    </a:lnTo>
                    <a:lnTo>
                      <a:pt x="57" y="452"/>
                    </a:lnTo>
                    <a:lnTo>
                      <a:pt x="61" y="458"/>
                    </a:lnTo>
                    <a:lnTo>
                      <a:pt x="64" y="464"/>
                    </a:lnTo>
                    <a:lnTo>
                      <a:pt x="70" y="467"/>
                    </a:lnTo>
                    <a:lnTo>
                      <a:pt x="74" y="473"/>
                    </a:lnTo>
                    <a:lnTo>
                      <a:pt x="78" y="479"/>
                    </a:lnTo>
                    <a:lnTo>
                      <a:pt x="83" y="484"/>
                    </a:lnTo>
                    <a:lnTo>
                      <a:pt x="89" y="488"/>
                    </a:lnTo>
                    <a:lnTo>
                      <a:pt x="95" y="494"/>
                    </a:lnTo>
                    <a:lnTo>
                      <a:pt x="99" y="498"/>
                    </a:lnTo>
                    <a:lnTo>
                      <a:pt x="104" y="502"/>
                    </a:lnTo>
                    <a:lnTo>
                      <a:pt x="110" y="505"/>
                    </a:lnTo>
                    <a:lnTo>
                      <a:pt x="116" y="511"/>
                    </a:lnTo>
                    <a:lnTo>
                      <a:pt x="122" y="515"/>
                    </a:lnTo>
                    <a:lnTo>
                      <a:pt x="127" y="519"/>
                    </a:lnTo>
                    <a:lnTo>
                      <a:pt x="133" y="522"/>
                    </a:lnTo>
                    <a:lnTo>
                      <a:pt x="139" y="524"/>
                    </a:lnTo>
                    <a:lnTo>
                      <a:pt x="144" y="528"/>
                    </a:lnTo>
                    <a:lnTo>
                      <a:pt x="150" y="532"/>
                    </a:lnTo>
                    <a:lnTo>
                      <a:pt x="156" y="534"/>
                    </a:lnTo>
                    <a:lnTo>
                      <a:pt x="161" y="538"/>
                    </a:lnTo>
                    <a:lnTo>
                      <a:pt x="169" y="540"/>
                    </a:lnTo>
                    <a:lnTo>
                      <a:pt x="177" y="543"/>
                    </a:lnTo>
                    <a:lnTo>
                      <a:pt x="182" y="545"/>
                    </a:lnTo>
                    <a:lnTo>
                      <a:pt x="188" y="547"/>
                    </a:lnTo>
                    <a:lnTo>
                      <a:pt x="194" y="549"/>
                    </a:lnTo>
                    <a:lnTo>
                      <a:pt x="201" y="553"/>
                    </a:lnTo>
                    <a:lnTo>
                      <a:pt x="207" y="553"/>
                    </a:lnTo>
                    <a:lnTo>
                      <a:pt x="215" y="555"/>
                    </a:lnTo>
                    <a:lnTo>
                      <a:pt x="220" y="557"/>
                    </a:lnTo>
                    <a:lnTo>
                      <a:pt x="228" y="559"/>
                    </a:lnTo>
                    <a:lnTo>
                      <a:pt x="234" y="559"/>
                    </a:lnTo>
                    <a:lnTo>
                      <a:pt x="241" y="561"/>
                    </a:lnTo>
                    <a:lnTo>
                      <a:pt x="247" y="561"/>
                    </a:lnTo>
                    <a:lnTo>
                      <a:pt x="255" y="562"/>
                    </a:lnTo>
                    <a:lnTo>
                      <a:pt x="260" y="562"/>
                    </a:lnTo>
                    <a:lnTo>
                      <a:pt x="268" y="562"/>
                    </a:lnTo>
                    <a:lnTo>
                      <a:pt x="274" y="562"/>
                    </a:lnTo>
                    <a:lnTo>
                      <a:pt x="281" y="564"/>
                    </a:lnTo>
                    <a:lnTo>
                      <a:pt x="287" y="562"/>
                    </a:lnTo>
                    <a:lnTo>
                      <a:pt x="295" y="562"/>
                    </a:lnTo>
                    <a:lnTo>
                      <a:pt x="300" y="562"/>
                    </a:lnTo>
                    <a:lnTo>
                      <a:pt x="308" y="562"/>
                    </a:lnTo>
                    <a:lnTo>
                      <a:pt x="315" y="561"/>
                    </a:lnTo>
                    <a:lnTo>
                      <a:pt x="323" y="561"/>
                    </a:lnTo>
                    <a:lnTo>
                      <a:pt x="329" y="559"/>
                    </a:lnTo>
                    <a:lnTo>
                      <a:pt x="336" y="559"/>
                    </a:lnTo>
                    <a:lnTo>
                      <a:pt x="342" y="557"/>
                    </a:lnTo>
                    <a:lnTo>
                      <a:pt x="348" y="555"/>
                    </a:lnTo>
                    <a:lnTo>
                      <a:pt x="353" y="553"/>
                    </a:lnTo>
                    <a:lnTo>
                      <a:pt x="361" y="553"/>
                    </a:lnTo>
                    <a:lnTo>
                      <a:pt x="369" y="549"/>
                    </a:lnTo>
                    <a:lnTo>
                      <a:pt x="374" y="547"/>
                    </a:lnTo>
                    <a:lnTo>
                      <a:pt x="380" y="545"/>
                    </a:lnTo>
                    <a:lnTo>
                      <a:pt x="388" y="543"/>
                    </a:lnTo>
                    <a:lnTo>
                      <a:pt x="393" y="540"/>
                    </a:lnTo>
                    <a:lnTo>
                      <a:pt x="401" y="536"/>
                    </a:lnTo>
                    <a:lnTo>
                      <a:pt x="407" y="534"/>
                    </a:lnTo>
                    <a:lnTo>
                      <a:pt x="412" y="530"/>
                    </a:lnTo>
                    <a:lnTo>
                      <a:pt x="420" y="526"/>
                    </a:lnTo>
                    <a:lnTo>
                      <a:pt x="426" y="524"/>
                    </a:lnTo>
                    <a:lnTo>
                      <a:pt x="433" y="521"/>
                    </a:lnTo>
                    <a:lnTo>
                      <a:pt x="439" y="517"/>
                    </a:lnTo>
                    <a:lnTo>
                      <a:pt x="439" y="5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59" name="Freeform 23"/>
              <p:cNvSpPr>
                <a:spLocks/>
              </p:cNvSpPr>
              <p:nvPr/>
            </p:nvSpPr>
            <p:spPr bwMode="auto">
              <a:xfrm>
                <a:off x="3538" y="2633"/>
                <a:ext cx="199" cy="199"/>
              </a:xfrm>
              <a:custGeom>
                <a:avLst/>
                <a:gdLst>
                  <a:gd name="T0" fmla="*/ 327 w 399"/>
                  <a:gd name="T1" fmla="*/ 352 h 399"/>
                  <a:gd name="T2" fmla="*/ 348 w 399"/>
                  <a:gd name="T3" fmla="*/ 331 h 399"/>
                  <a:gd name="T4" fmla="*/ 367 w 399"/>
                  <a:gd name="T5" fmla="*/ 308 h 399"/>
                  <a:gd name="T6" fmla="*/ 380 w 399"/>
                  <a:gd name="T7" fmla="*/ 282 h 399"/>
                  <a:gd name="T8" fmla="*/ 391 w 399"/>
                  <a:gd name="T9" fmla="*/ 255 h 399"/>
                  <a:gd name="T10" fmla="*/ 397 w 399"/>
                  <a:gd name="T11" fmla="*/ 226 h 399"/>
                  <a:gd name="T12" fmla="*/ 399 w 399"/>
                  <a:gd name="T13" fmla="*/ 198 h 399"/>
                  <a:gd name="T14" fmla="*/ 395 w 399"/>
                  <a:gd name="T15" fmla="*/ 169 h 399"/>
                  <a:gd name="T16" fmla="*/ 389 w 399"/>
                  <a:gd name="T17" fmla="*/ 141 h 399"/>
                  <a:gd name="T18" fmla="*/ 380 w 399"/>
                  <a:gd name="T19" fmla="*/ 112 h 399"/>
                  <a:gd name="T20" fmla="*/ 365 w 399"/>
                  <a:gd name="T21" fmla="*/ 88 h 399"/>
                  <a:gd name="T22" fmla="*/ 344 w 399"/>
                  <a:gd name="T23" fmla="*/ 63 h 399"/>
                  <a:gd name="T24" fmla="*/ 323 w 399"/>
                  <a:gd name="T25" fmla="*/ 42 h 399"/>
                  <a:gd name="T26" fmla="*/ 300 w 399"/>
                  <a:gd name="T27" fmla="*/ 27 h 399"/>
                  <a:gd name="T28" fmla="*/ 273 w 399"/>
                  <a:gd name="T29" fmla="*/ 14 h 399"/>
                  <a:gd name="T30" fmla="*/ 247 w 399"/>
                  <a:gd name="T31" fmla="*/ 4 h 399"/>
                  <a:gd name="T32" fmla="*/ 218 w 399"/>
                  <a:gd name="T33" fmla="*/ 0 h 399"/>
                  <a:gd name="T34" fmla="*/ 190 w 399"/>
                  <a:gd name="T35" fmla="*/ 0 h 399"/>
                  <a:gd name="T36" fmla="*/ 161 w 399"/>
                  <a:gd name="T37" fmla="*/ 4 h 399"/>
                  <a:gd name="T38" fmla="*/ 133 w 399"/>
                  <a:gd name="T39" fmla="*/ 10 h 399"/>
                  <a:gd name="T40" fmla="*/ 106 w 399"/>
                  <a:gd name="T41" fmla="*/ 23 h 399"/>
                  <a:gd name="T42" fmla="*/ 79 w 399"/>
                  <a:gd name="T43" fmla="*/ 38 h 399"/>
                  <a:gd name="T44" fmla="*/ 57 w 399"/>
                  <a:gd name="T45" fmla="*/ 59 h 399"/>
                  <a:gd name="T46" fmla="*/ 38 w 399"/>
                  <a:gd name="T47" fmla="*/ 82 h 399"/>
                  <a:gd name="T48" fmla="*/ 22 w 399"/>
                  <a:gd name="T49" fmla="*/ 107 h 399"/>
                  <a:gd name="T50" fmla="*/ 9 w 399"/>
                  <a:gd name="T51" fmla="*/ 133 h 399"/>
                  <a:gd name="T52" fmla="*/ 3 w 399"/>
                  <a:gd name="T53" fmla="*/ 162 h 399"/>
                  <a:gd name="T54" fmla="*/ 0 w 399"/>
                  <a:gd name="T55" fmla="*/ 188 h 399"/>
                  <a:gd name="T56" fmla="*/ 0 w 399"/>
                  <a:gd name="T57" fmla="*/ 219 h 399"/>
                  <a:gd name="T58" fmla="*/ 5 w 399"/>
                  <a:gd name="T59" fmla="*/ 247 h 399"/>
                  <a:gd name="T60" fmla="*/ 15 w 399"/>
                  <a:gd name="T61" fmla="*/ 276 h 399"/>
                  <a:gd name="T62" fmla="*/ 28 w 399"/>
                  <a:gd name="T63" fmla="*/ 302 h 399"/>
                  <a:gd name="T64" fmla="*/ 47 w 399"/>
                  <a:gd name="T65" fmla="*/ 327 h 399"/>
                  <a:gd name="T66" fmla="*/ 66 w 399"/>
                  <a:gd name="T67" fmla="*/ 348 h 399"/>
                  <a:gd name="T68" fmla="*/ 89 w 399"/>
                  <a:gd name="T69" fmla="*/ 365 h 399"/>
                  <a:gd name="T70" fmla="*/ 114 w 399"/>
                  <a:gd name="T71" fmla="*/ 378 h 399"/>
                  <a:gd name="T72" fmla="*/ 142 w 399"/>
                  <a:gd name="T73" fmla="*/ 390 h 399"/>
                  <a:gd name="T74" fmla="*/ 169 w 399"/>
                  <a:gd name="T75" fmla="*/ 396 h 399"/>
                  <a:gd name="T76" fmla="*/ 199 w 399"/>
                  <a:gd name="T77" fmla="*/ 399 h 399"/>
                  <a:gd name="T78" fmla="*/ 228 w 399"/>
                  <a:gd name="T79" fmla="*/ 396 h 399"/>
                  <a:gd name="T80" fmla="*/ 256 w 399"/>
                  <a:gd name="T81" fmla="*/ 390 h 399"/>
                  <a:gd name="T82" fmla="*/ 283 w 399"/>
                  <a:gd name="T83" fmla="*/ 380 h 399"/>
                  <a:gd name="T84" fmla="*/ 311 w 399"/>
                  <a:gd name="T85" fmla="*/ 36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9" h="399">
                    <a:moveTo>
                      <a:pt x="311" y="365"/>
                    </a:moveTo>
                    <a:lnTo>
                      <a:pt x="319" y="359"/>
                    </a:lnTo>
                    <a:lnTo>
                      <a:pt x="327" y="352"/>
                    </a:lnTo>
                    <a:lnTo>
                      <a:pt x="334" y="346"/>
                    </a:lnTo>
                    <a:lnTo>
                      <a:pt x="342" y="339"/>
                    </a:lnTo>
                    <a:lnTo>
                      <a:pt x="348" y="331"/>
                    </a:lnTo>
                    <a:lnTo>
                      <a:pt x="355" y="323"/>
                    </a:lnTo>
                    <a:lnTo>
                      <a:pt x="361" y="316"/>
                    </a:lnTo>
                    <a:lnTo>
                      <a:pt x="367" y="308"/>
                    </a:lnTo>
                    <a:lnTo>
                      <a:pt x="370" y="299"/>
                    </a:lnTo>
                    <a:lnTo>
                      <a:pt x="376" y="291"/>
                    </a:lnTo>
                    <a:lnTo>
                      <a:pt x="380" y="282"/>
                    </a:lnTo>
                    <a:lnTo>
                      <a:pt x="384" y="274"/>
                    </a:lnTo>
                    <a:lnTo>
                      <a:pt x="387" y="264"/>
                    </a:lnTo>
                    <a:lnTo>
                      <a:pt x="391" y="255"/>
                    </a:lnTo>
                    <a:lnTo>
                      <a:pt x="393" y="245"/>
                    </a:lnTo>
                    <a:lnTo>
                      <a:pt x="395" y="238"/>
                    </a:lnTo>
                    <a:lnTo>
                      <a:pt x="397" y="226"/>
                    </a:lnTo>
                    <a:lnTo>
                      <a:pt x="397" y="217"/>
                    </a:lnTo>
                    <a:lnTo>
                      <a:pt x="397" y="207"/>
                    </a:lnTo>
                    <a:lnTo>
                      <a:pt x="399" y="198"/>
                    </a:lnTo>
                    <a:lnTo>
                      <a:pt x="397" y="188"/>
                    </a:lnTo>
                    <a:lnTo>
                      <a:pt x="397" y="179"/>
                    </a:lnTo>
                    <a:lnTo>
                      <a:pt x="395" y="169"/>
                    </a:lnTo>
                    <a:lnTo>
                      <a:pt x="395" y="160"/>
                    </a:lnTo>
                    <a:lnTo>
                      <a:pt x="393" y="150"/>
                    </a:lnTo>
                    <a:lnTo>
                      <a:pt x="389" y="141"/>
                    </a:lnTo>
                    <a:lnTo>
                      <a:pt x="387" y="131"/>
                    </a:lnTo>
                    <a:lnTo>
                      <a:pt x="384" y="122"/>
                    </a:lnTo>
                    <a:lnTo>
                      <a:pt x="380" y="112"/>
                    </a:lnTo>
                    <a:lnTo>
                      <a:pt x="374" y="103"/>
                    </a:lnTo>
                    <a:lnTo>
                      <a:pt x="368" y="95"/>
                    </a:lnTo>
                    <a:lnTo>
                      <a:pt x="365" y="88"/>
                    </a:lnTo>
                    <a:lnTo>
                      <a:pt x="359" y="78"/>
                    </a:lnTo>
                    <a:lnTo>
                      <a:pt x="351" y="69"/>
                    </a:lnTo>
                    <a:lnTo>
                      <a:pt x="344" y="63"/>
                    </a:lnTo>
                    <a:lnTo>
                      <a:pt x="338" y="55"/>
                    </a:lnTo>
                    <a:lnTo>
                      <a:pt x="330" y="48"/>
                    </a:lnTo>
                    <a:lnTo>
                      <a:pt x="323" y="42"/>
                    </a:lnTo>
                    <a:lnTo>
                      <a:pt x="315" y="36"/>
                    </a:lnTo>
                    <a:lnTo>
                      <a:pt x="308" y="33"/>
                    </a:lnTo>
                    <a:lnTo>
                      <a:pt x="300" y="27"/>
                    </a:lnTo>
                    <a:lnTo>
                      <a:pt x="290" y="21"/>
                    </a:lnTo>
                    <a:lnTo>
                      <a:pt x="281" y="17"/>
                    </a:lnTo>
                    <a:lnTo>
                      <a:pt x="273" y="14"/>
                    </a:lnTo>
                    <a:lnTo>
                      <a:pt x="264" y="10"/>
                    </a:lnTo>
                    <a:lnTo>
                      <a:pt x="254" y="6"/>
                    </a:lnTo>
                    <a:lnTo>
                      <a:pt x="247" y="4"/>
                    </a:lnTo>
                    <a:lnTo>
                      <a:pt x="237" y="4"/>
                    </a:lnTo>
                    <a:lnTo>
                      <a:pt x="228" y="0"/>
                    </a:lnTo>
                    <a:lnTo>
                      <a:pt x="218" y="0"/>
                    </a:lnTo>
                    <a:lnTo>
                      <a:pt x="209" y="0"/>
                    </a:lnTo>
                    <a:lnTo>
                      <a:pt x="199" y="0"/>
                    </a:lnTo>
                    <a:lnTo>
                      <a:pt x="190" y="0"/>
                    </a:lnTo>
                    <a:lnTo>
                      <a:pt x="180" y="0"/>
                    </a:lnTo>
                    <a:lnTo>
                      <a:pt x="169" y="0"/>
                    </a:lnTo>
                    <a:lnTo>
                      <a:pt x="161" y="4"/>
                    </a:lnTo>
                    <a:lnTo>
                      <a:pt x="152" y="4"/>
                    </a:lnTo>
                    <a:lnTo>
                      <a:pt x="142" y="6"/>
                    </a:lnTo>
                    <a:lnTo>
                      <a:pt x="133" y="10"/>
                    </a:lnTo>
                    <a:lnTo>
                      <a:pt x="123" y="14"/>
                    </a:lnTo>
                    <a:lnTo>
                      <a:pt x="114" y="17"/>
                    </a:lnTo>
                    <a:lnTo>
                      <a:pt x="106" y="23"/>
                    </a:lnTo>
                    <a:lnTo>
                      <a:pt x="97" y="27"/>
                    </a:lnTo>
                    <a:lnTo>
                      <a:pt x="89" y="33"/>
                    </a:lnTo>
                    <a:lnTo>
                      <a:pt x="79" y="38"/>
                    </a:lnTo>
                    <a:lnTo>
                      <a:pt x="72" y="46"/>
                    </a:lnTo>
                    <a:lnTo>
                      <a:pt x="62" y="52"/>
                    </a:lnTo>
                    <a:lnTo>
                      <a:pt x="57" y="59"/>
                    </a:lnTo>
                    <a:lnTo>
                      <a:pt x="49" y="65"/>
                    </a:lnTo>
                    <a:lnTo>
                      <a:pt x="43" y="74"/>
                    </a:lnTo>
                    <a:lnTo>
                      <a:pt x="38" y="82"/>
                    </a:lnTo>
                    <a:lnTo>
                      <a:pt x="32" y="91"/>
                    </a:lnTo>
                    <a:lnTo>
                      <a:pt x="26" y="97"/>
                    </a:lnTo>
                    <a:lnTo>
                      <a:pt x="22" y="107"/>
                    </a:lnTo>
                    <a:lnTo>
                      <a:pt x="17" y="116"/>
                    </a:lnTo>
                    <a:lnTo>
                      <a:pt x="13" y="124"/>
                    </a:lnTo>
                    <a:lnTo>
                      <a:pt x="9" y="133"/>
                    </a:lnTo>
                    <a:lnTo>
                      <a:pt x="7" y="143"/>
                    </a:lnTo>
                    <a:lnTo>
                      <a:pt x="3" y="152"/>
                    </a:lnTo>
                    <a:lnTo>
                      <a:pt x="3" y="162"/>
                    </a:lnTo>
                    <a:lnTo>
                      <a:pt x="0" y="169"/>
                    </a:lnTo>
                    <a:lnTo>
                      <a:pt x="0" y="181"/>
                    </a:lnTo>
                    <a:lnTo>
                      <a:pt x="0" y="188"/>
                    </a:lnTo>
                    <a:lnTo>
                      <a:pt x="0" y="200"/>
                    </a:lnTo>
                    <a:lnTo>
                      <a:pt x="0" y="209"/>
                    </a:lnTo>
                    <a:lnTo>
                      <a:pt x="0" y="219"/>
                    </a:lnTo>
                    <a:lnTo>
                      <a:pt x="1" y="228"/>
                    </a:lnTo>
                    <a:lnTo>
                      <a:pt x="3" y="238"/>
                    </a:lnTo>
                    <a:lnTo>
                      <a:pt x="5" y="247"/>
                    </a:lnTo>
                    <a:lnTo>
                      <a:pt x="7" y="257"/>
                    </a:lnTo>
                    <a:lnTo>
                      <a:pt x="11" y="266"/>
                    </a:lnTo>
                    <a:lnTo>
                      <a:pt x="15" y="276"/>
                    </a:lnTo>
                    <a:lnTo>
                      <a:pt x="19" y="283"/>
                    </a:lnTo>
                    <a:lnTo>
                      <a:pt x="22" y="293"/>
                    </a:lnTo>
                    <a:lnTo>
                      <a:pt x="28" y="302"/>
                    </a:lnTo>
                    <a:lnTo>
                      <a:pt x="36" y="312"/>
                    </a:lnTo>
                    <a:lnTo>
                      <a:pt x="41" y="320"/>
                    </a:lnTo>
                    <a:lnTo>
                      <a:pt x="47" y="327"/>
                    </a:lnTo>
                    <a:lnTo>
                      <a:pt x="53" y="333"/>
                    </a:lnTo>
                    <a:lnTo>
                      <a:pt x="59" y="340"/>
                    </a:lnTo>
                    <a:lnTo>
                      <a:pt x="66" y="348"/>
                    </a:lnTo>
                    <a:lnTo>
                      <a:pt x="74" y="354"/>
                    </a:lnTo>
                    <a:lnTo>
                      <a:pt x="81" y="359"/>
                    </a:lnTo>
                    <a:lnTo>
                      <a:pt x="89" y="365"/>
                    </a:lnTo>
                    <a:lnTo>
                      <a:pt x="98" y="371"/>
                    </a:lnTo>
                    <a:lnTo>
                      <a:pt x="106" y="375"/>
                    </a:lnTo>
                    <a:lnTo>
                      <a:pt x="114" y="378"/>
                    </a:lnTo>
                    <a:lnTo>
                      <a:pt x="123" y="384"/>
                    </a:lnTo>
                    <a:lnTo>
                      <a:pt x="133" y="386"/>
                    </a:lnTo>
                    <a:lnTo>
                      <a:pt x="142" y="390"/>
                    </a:lnTo>
                    <a:lnTo>
                      <a:pt x="152" y="392"/>
                    </a:lnTo>
                    <a:lnTo>
                      <a:pt x="161" y="396"/>
                    </a:lnTo>
                    <a:lnTo>
                      <a:pt x="169" y="396"/>
                    </a:lnTo>
                    <a:lnTo>
                      <a:pt x="180" y="397"/>
                    </a:lnTo>
                    <a:lnTo>
                      <a:pt x="190" y="397"/>
                    </a:lnTo>
                    <a:lnTo>
                      <a:pt x="199" y="399"/>
                    </a:lnTo>
                    <a:lnTo>
                      <a:pt x="209" y="397"/>
                    </a:lnTo>
                    <a:lnTo>
                      <a:pt x="218" y="397"/>
                    </a:lnTo>
                    <a:lnTo>
                      <a:pt x="228" y="396"/>
                    </a:lnTo>
                    <a:lnTo>
                      <a:pt x="237" y="396"/>
                    </a:lnTo>
                    <a:lnTo>
                      <a:pt x="247" y="392"/>
                    </a:lnTo>
                    <a:lnTo>
                      <a:pt x="256" y="390"/>
                    </a:lnTo>
                    <a:lnTo>
                      <a:pt x="264" y="388"/>
                    </a:lnTo>
                    <a:lnTo>
                      <a:pt x="275" y="384"/>
                    </a:lnTo>
                    <a:lnTo>
                      <a:pt x="283" y="380"/>
                    </a:lnTo>
                    <a:lnTo>
                      <a:pt x="292" y="377"/>
                    </a:lnTo>
                    <a:lnTo>
                      <a:pt x="302" y="371"/>
                    </a:lnTo>
                    <a:lnTo>
                      <a:pt x="311" y="365"/>
                    </a:lnTo>
                    <a:lnTo>
                      <a:pt x="31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60" name="Freeform 24"/>
              <p:cNvSpPr>
                <a:spLocks/>
              </p:cNvSpPr>
              <p:nvPr/>
            </p:nvSpPr>
            <p:spPr bwMode="auto">
              <a:xfrm>
                <a:off x="3553" y="2640"/>
                <a:ext cx="162" cy="162"/>
              </a:xfrm>
              <a:custGeom>
                <a:avLst/>
                <a:gdLst>
                  <a:gd name="T0" fmla="*/ 266 w 323"/>
                  <a:gd name="T1" fmla="*/ 286 h 324"/>
                  <a:gd name="T2" fmla="*/ 281 w 323"/>
                  <a:gd name="T3" fmla="*/ 268 h 324"/>
                  <a:gd name="T4" fmla="*/ 297 w 323"/>
                  <a:gd name="T5" fmla="*/ 251 h 324"/>
                  <a:gd name="T6" fmla="*/ 306 w 323"/>
                  <a:gd name="T7" fmla="*/ 229 h 324"/>
                  <a:gd name="T8" fmla="*/ 316 w 323"/>
                  <a:gd name="T9" fmla="*/ 208 h 324"/>
                  <a:gd name="T10" fmla="*/ 321 w 323"/>
                  <a:gd name="T11" fmla="*/ 185 h 324"/>
                  <a:gd name="T12" fmla="*/ 323 w 323"/>
                  <a:gd name="T13" fmla="*/ 164 h 324"/>
                  <a:gd name="T14" fmla="*/ 321 w 323"/>
                  <a:gd name="T15" fmla="*/ 139 h 324"/>
                  <a:gd name="T16" fmla="*/ 316 w 323"/>
                  <a:gd name="T17" fmla="*/ 116 h 324"/>
                  <a:gd name="T18" fmla="*/ 306 w 323"/>
                  <a:gd name="T19" fmla="*/ 94 h 324"/>
                  <a:gd name="T20" fmla="*/ 297 w 323"/>
                  <a:gd name="T21" fmla="*/ 75 h 324"/>
                  <a:gd name="T22" fmla="*/ 279 w 323"/>
                  <a:gd name="T23" fmla="*/ 54 h 324"/>
                  <a:gd name="T24" fmla="*/ 262 w 323"/>
                  <a:gd name="T25" fmla="*/ 37 h 324"/>
                  <a:gd name="T26" fmla="*/ 243 w 323"/>
                  <a:gd name="T27" fmla="*/ 23 h 324"/>
                  <a:gd name="T28" fmla="*/ 222 w 323"/>
                  <a:gd name="T29" fmla="*/ 14 h 324"/>
                  <a:gd name="T30" fmla="*/ 200 w 323"/>
                  <a:gd name="T31" fmla="*/ 6 h 324"/>
                  <a:gd name="T32" fmla="*/ 177 w 323"/>
                  <a:gd name="T33" fmla="*/ 0 h 324"/>
                  <a:gd name="T34" fmla="*/ 154 w 323"/>
                  <a:gd name="T35" fmla="*/ 0 h 324"/>
                  <a:gd name="T36" fmla="*/ 133 w 323"/>
                  <a:gd name="T37" fmla="*/ 4 h 324"/>
                  <a:gd name="T38" fmla="*/ 108 w 323"/>
                  <a:gd name="T39" fmla="*/ 10 h 324"/>
                  <a:gd name="T40" fmla="*/ 87 w 323"/>
                  <a:gd name="T41" fmla="*/ 19 h 324"/>
                  <a:gd name="T42" fmla="*/ 67 w 323"/>
                  <a:gd name="T43" fmla="*/ 33 h 324"/>
                  <a:gd name="T44" fmla="*/ 48 w 323"/>
                  <a:gd name="T45" fmla="*/ 50 h 324"/>
                  <a:gd name="T46" fmla="*/ 32 w 323"/>
                  <a:gd name="T47" fmla="*/ 67 h 324"/>
                  <a:gd name="T48" fmla="*/ 19 w 323"/>
                  <a:gd name="T49" fmla="*/ 88 h 324"/>
                  <a:gd name="T50" fmla="*/ 9 w 323"/>
                  <a:gd name="T51" fmla="*/ 109 h 324"/>
                  <a:gd name="T52" fmla="*/ 4 w 323"/>
                  <a:gd name="T53" fmla="*/ 133 h 324"/>
                  <a:gd name="T54" fmla="*/ 0 w 323"/>
                  <a:gd name="T55" fmla="*/ 154 h 324"/>
                  <a:gd name="T56" fmla="*/ 0 w 323"/>
                  <a:gd name="T57" fmla="*/ 177 h 324"/>
                  <a:gd name="T58" fmla="*/ 4 w 323"/>
                  <a:gd name="T59" fmla="*/ 202 h 324"/>
                  <a:gd name="T60" fmla="*/ 11 w 323"/>
                  <a:gd name="T61" fmla="*/ 225 h 324"/>
                  <a:gd name="T62" fmla="*/ 23 w 323"/>
                  <a:gd name="T63" fmla="*/ 246 h 324"/>
                  <a:gd name="T64" fmla="*/ 38 w 323"/>
                  <a:gd name="T65" fmla="*/ 267 h 324"/>
                  <a:gd name="T66" fmla="*/ 55 w 323"/>
                  <a:gd name="T67" fmla="*/ 284 h 324"/>
                  <a:gd name="T68" fmla="*/ 74 w 323"/>
                  <a:gd name="T69" fmla="*/ 297 h 324"/>
                  <a:gd name="T70" fmla="*/ 93 w 323"/>
                  <a:gd name="T71" fmla="*/ 308 h 324"/>
                  <a:gd name="T72" fmla="*/ 116 w 323"/>
                  <a:gd name="T73" fmla="*/ 316 h 324"/>
                  <a:gd name="T74" fmla="*/ 139 w 323"/>
                  <a:gd name="T75" fmla="*/ 322 h 324"/>
                  <a:gd name="T76" fmla="*/ 162 w 323"/>
                  <a:gd name="T77" fmla="*/ 324 h 324"/>
                  <a:gd name="T78" fmla="*/ 186 w 323"/>
                  <a:gd name="T79" fmla="*/ 322 h 324"/>
                  <a:gd name="T80" fmla="*/ 209 w 323"/>
                  <a:gd name="T81" fmla="*/ 316 h 324"/>
                  <a:gd name="T82" fmla="*/ 230 w 323"/>
                  <a:gd name="T83" fmla="*/ 308 h 324"/>
                  <a:gd name="T84" fmla="*/ 253 w 323"/>
                  <a:gd name="T85" fmla="*/ 29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3" h="324">
                    <a:moveTo>
                      <a:pt x="253" y="297"/>
                    </a:moveTo>
                    <a:lnTo>
                      <a:pt x="259" y="291"/>
                    </a:lnTo>
                    <a:lnTo>
                      <a:pt x="266" y="286"/>
                    </a:lnTo>
                    <a:lnTo>
                      <a:pt x="272" y="280"/>
                    </a:lnTo>
                    <a:lnTo>
                      <a:pt x="278" y="274"/>
                    </a:lnTo>
                    <a:lnTo>
                      <a:pt x="281" y="268"/>
                    </a:lnTo>
                    <a:lnTo>
                      <a:pt x="287" y="263"/>
                    </a:lnTo>
                    <a:lnTo>
                      <a:pt x="293" y="257"/>
                    </a:lnTo>
                    <a:lnTo>
                      <a:pt x="297" y="251"/>
                    </a:lnTo>
                    <a:lnTo>
                      <a:pt x="300" y="244"/>
                    </a:lnTo>
                    <a:lnTo>
                      <a:pt x="304" y="236"/>
                    </a:lnTo>
                    <a:lnTo>
                      <a:pt x="306" y="229"/>
                    </a:lnTo>
                    <a:lnTo>
                      <a:pt x="310" y="223"/>
                    </a:lnTo>
                    <a:lnTo>
                      <a:pt x="312" y="215"/>
                    </a:lnTo>
                    <a:lnTo>
                      <a:pt x="316" y="208"/>
                    </a:lnTo>
                    <a:lnTo>
                      <a:pt x="318" y="200"/>
                    </a:lnTo>
                    <a:lnTo>
                      <a:pt x="319" y="194"/>
                    </a:lnTo>
                    <a:lnTo>
                      <a:pt x="321" y="185"/>
                    </a:lnTo>
                    <a:lnTo>
                      <a:pt x="321" y="177"/>
                    </a:lnTo>
                    <a:lnTo>
                      <a:pt x="321" y="170"/>
                    </a:lnTo>
                    <a:lnTo>
                      <a:pt x="323" y="164"/>
                    </a:lnTo>
                    <a:lnTo>
                      <a:pt x="321" y="154"/>
                    </a:lnTo>
                    <a:lnTo>
                      <a:pt x="321" y="147"/>
                    </a:lnTo>
                    <a:lnTo>
                      <a:pt x="321" y="139"/>
                    </a:lnTo>
                    <a:lnTo>
                      <a:pt x="319" y="133"/>
                    </a:lnTo>
                    <a:lnTo>
                      <a:pt x="318" y="124"/>
                    </a:lnTo>
                    <a:lnTo>
                      <a:pt x="316" y="116"/>
                    </a:lnTo>
                    <a:lnTo>
                      <a:pt x="312" y="109"/>
                    </a:lnTo>
                    <a:lnTo>
                      <a:pt x="310" y="103"/>
                    </a:lnTo>
                    <a:lnTo>
                      <a:pt x="306" y="94"/>
                    </a:lnTo>
                    <a:lnTo>
                      <a:pt x="304" y="88"/>
                    </a:lnTo>
                    <a:lnTo>
                      <a:pt x="300" y="80"/>
                    </a:lnTo>
                    <a:lnTo>
                      <a:pt x="297" y="75"/>
                    </a:lnTo>
                    <a:lnTo>
                      <a:pt x="291" y="67"/>
                    </a:lnTo>
                    <a:lnTo>
                      <a:pt x="285" y="59"/>
                    </a:lnTo>
                    <a:lnTo>
                      <a:pt x="279" y="54"/>
                    </a:lnTo>
                    <a:lnTo>
                      <a:pt x="274" y="48"/>
                    </a:lnTo>
                    <a:lnTo>
                      <a:pt x="268" y="42"/>
                    </a:lnTo>
                    <a:lnTo>
                      <a:pt x="262" y="37"/>
                    </a:lnTo>
                    <a:lnTo>
                      <a:pt x="255" y="33"/>
                    </a:lnTo>
                    <a:lnTo>
                      <a:pt x="249" y="29"/>
                    </a:lnTo>
                    <a:lnTo>
                      <a:pt x="243" y="23"/>
                    </a:lnTo>
                    <a:lnTo>
                      <a:pt x="236" y="19"/>
                    </a:lnTo>
                    <a:lnTo>
                      <a:pt x="228" y="16"/>
                    </a:lnTo>
                    <a:lnTo>
                      <a:pt x="222" y="14"/>
                    </a:lnTo>
                    <a:lnTo>
                      <a:pt x="215" y="10"/>
                    </a:lnTo>
                    <a:lnTo>
                      <a:pt x="207" y="8"/>
                    </a:lnTo>
                    <a:lnTo>
                      <a:pt x="200" y="6"/>
                    </a:lnTo>
                    <a:lnTo>
                      <a:pt x="194" y="4"/>
                    </a:lnTo>
                    <a:lnTo>
                      <a:pt x="184" y="2"/>
                    </a:lnTo>
                    <a:lnTo>
                      <a:pt x="177" y="0"/>
                    </a:lnTo>
                    <a:lnTo>
                      <a:pt x="169" y="0"/>
                    </a:lnTo>
                    <a:lnTo>
                      <a:pt x="162" y="0"/>
                    </a:lnTo>
                    <a:lnTo>
                      <a:pt x="154" y="0"/>
                    </a:lnTo>
                    <a:lnTo>
                      <a:pt x="146" y="0"/>
                    </a:lnTo>
                    <a:lnTo>
                      <a:pt x="139" y="2"/>
                    </a:lnTo>
                    <a:lnTo>
                      <a:pt x="133" y="4"/>
                    </a:lnTo>
                    <a:lnTo>
                      <a:pt x="124" y="4"/>
                    </a:lnTo>
                    <a:lnTo>
                      <a:pt x="116" y="6"/>
                    </a:lnTo>
                    <a:lnTo>
                      <a:pt x="108" y="10"/>
                    </a:lnTo>
                    <a:lnTo>
                      <a:pt x="103" y="12"/>
                    </a:lnTo>
                    <a:lnTo>
                      <a:pt x="93" y="16"/>
                    </a:lnTo>
                    <a:lnTo>
                      <a:pt x="87" y="19"/>
                    </a:lnTo>
                    <a:lnTo>
                      <a:pt x="80" y="23"/>
                    </a:lnTo>
                    <a:lnTo>
                      <a:pt x="74" y="29"/>
                    </a:lnTo>
                    <a:lnTo>
                      <a:pt x="67" y="33"/>
                    </a:lnTo>
                    <a:lnTo>
                      <a:pt x="59" y="38"/>
                    </a:lnTo>
                    <a:lnTo>
                      <a:pt x="53" y="44"/>
                    </a:lnTo>
                    <a:lnTo>
                      <a:pt x="48" y="50"/>
                    </a:lnTo>
                    <a:lnTo>
                      <a:pt x="42" y="56"/>
                    </a:lnTo>
                    <a:lnTo>
                      <a:pt x="36" y="61"/>
                    </a:lnTo>
                    <a:lnTo>
                      <a:pt x="32" y="67"/>
                    </a:lnTo>
                    <a:lnTo>
                      <a:pt x="29" y="75"/>
                    </a:lnTo>
                    <a:lnTo>
                      <a:pt x="23" y="80"/>
                    </a:lnTo>
                    <a:lnTo>
                      <a:pt x="19" y="88"/>
                    </a:lnTo>
                    <a:lnTo>
                      <a:pt x="15" y="94"/>
                    </a:lnTo>
                    <a:lnTo>
                      <a:pt x="13" y="103"/>
                    </a:lnTo>
                    <a:lnTo>
                      <a:pt x="9" y="109"/>
                    </a:lnTo>
                    <a:lnTo>
                      <a:pt x="8" y="116"/>
                    </a:lnTo>
                    <a:lnTo>
                      <a:pt x="6" y="124"/>
                    </a:lnTo>
                    <a:lnTo>
                      <a:pt x="4" y="133"/>
                    </a:lnTo>
                    <a:lnTo>
                      <a:pt x="2" y="139"/>
                    </a:lnTo>
                    <a:lnTo>
                      <a:pt x="0" y="147"/>
                    </a:lnTo>
                    <a:lnTo>
                      <a:pt x="0" y="154"/>
                    </a:lnTo>
                    <a:lnTo>
                      <a:pt x="0" y="164"/>
                    </a:lnTo>
                    <a:lnTo>
                      <a:pt x="0" y="170"/>
                    </a:lnTo>
                    <a:lnTo>
                      <a:pt x="0" y="177"/>
                    </a:lnTo>
                    <a:lnTo>
                      <a:pt x="2" y="187"/>
                    </a:lnTo>
                    <a:lnTo>
                      <a:pt x="4" y="194"/>
                    </a:lnTo>
                    <a:lnTo>
                      <a:pt x="4" y="202"/>
                    </a:lnTo>
                    <a:lnTo>
                      <a:pt x="6" y="209"/>
                    </a:lnTo>
                    <a:lnTo>
                      <a:pt x="9" y="217"/>
                    </a:lnTo>
                    <a:lnTo>
                      <a:pt x="11" y="225"/>
                    </a:lnTo>
                    <a:lnTo>
                      <a:pt x="15" y="230"/>
                    </a:lnTo>
                    <a:lnTo>
                      <a:pt x="19" y="238"/>
                    </a:lnTo>
                    <a:lnTo>
                      <a:pt x="23" y="246"/>
                    </a:lnTo>
                    <a:lnTo>
                      <a:pt x="29" y="253"/>
                    </a:lnTo>
                    <a:lnTo>
                      <a:pt x="32" y="259"/>
                    </a:lnTo>
                    <a:lnTo>
                      <a:pt x="38" y="267"/>
                    </a:lnTo>
                    <a:lnTo>
                      <a:pt x="44" y="272"/>
                    </a:lnTo>
                    <a:lnTo>
                      <a:pt x="49" y="278"/>
                    </a:lnTo>
                    <a:lnTo>
                      <a:pt x="55" y="284"/>
                    </a:lnTo>
                    <a:lnTo>
                      <a:pt x="61" y="287"/>
                    </a:lnTo>
                    <a:lnTo>
                      <a:pt x="67" y="293"/>
                    </a:lnTo>
                    <a:lnTo>
                      <a:pt x="74" y="297"/>
                    </a:lnTo>
                    <a:lnTo>
                      <a:pt x="80" y="301"/>
                    </a:lnTo>
                    <a:lnTo>
                      <a:pt x="87" y="305"/>
                    </a:lnTo>
                    <a:lnTo>
                      <a:pt x="93" y="308"/>
                    </a:lnTo>
                    <a:lnTo>
                      <a:pt x="103" y="312"/>
                    </a:lnTo>
                    <a:lnTo>
                      <a:pt x="108" y="314"/>
                    </a:lnTo>
                    <a:lnTo>
                      <a:pt x="116" y="316"/>
                    </a:lnTo>
                    <a:lnTo>
                      <a:pt x="124" y="318"/>
                    </a:lnTo>
                    <a:lnTo>
                      <a:pt x="133" y="320"/>
                    </a:lnTo>
                    <a:lnTo>
                      <a:pt x="139" y="322"/>
                    </a:lnTo>
                    <a:lnTo>
                      <a:pt x="146" y="322"/>
                    </a:lnTo>
                    <a:lnTo>
                      <a:pt x="154" y="322"/>
                    </a:lnTo>
                    <a:lnTo>
                      <a:pt x="162" y="324"/>
                    </a:lnTo>
                    <a:lnTo>
                      <a:pt x="169" y="322"/>
                    </a:lnTo>
                    <a:lnTo>
                      <a:pt x="177" y="322"/>
                    </a:lnTo>
                    <a:lnTo>
                      <a:pt x="186" y="322"/>
                    </a:lnTo>
                    <a:lnTo>
                      <a:pt x="194" y="320"/>
                    </a:lnTo>
                    <a:lnTo>
                      <a:pt x="202" y="318"/>
                    </a:lnTo>
                    <a:lnTo>
                      <a:pt x="209" y="316"/>
                    </a:lnTo>
                    <a:lnTo>
                      <a:pt x="217" y="314"/>
                    </a:lnTo>
                    <a:lnTo>
                      <a:pt x="222" y="312"/>
                    </a:lnTo>
                    <a:lnTo>
                      <a:pt x="230" y="308"/>
                    </a:lnTo>
                    <a:lnTo>
                      <a:pt x="238" y="305"/>
                    </a:lnTo>
                    <a:lnTo>
                      <a:pt x="245" y="301"/>
                    </a:lnTo>
                    <a:lnTo>
                      <a:pt x="253" y="297"/>
                    </a:lnTo>
                    <a:lnTo>
                      <a:pt x="253" y="297"/>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61" name="Freeform 25"/>
              <p:cNvSpPr>
                <a:spLocks/>
              </p:cNvSpPr>
              <p:nvPr/>
            </p:nvSpPr>
            <p:spPr bwMode="auto">
              <a:xfrm>
                <a:off x="3595" y="2653"/>
                <a:ext cx="73" cy="73"/>
              </a:xfrm>
              <a:custGeom>
                <a:avLst/>
                <a:gdLst>
                  <a:gd name="T0" fmla="*/ 119 w 146"/>
                  <a:gd name="T1" fmla="*/ 129 h 146"/>
                  <a:gd name="T2" fmla="*/ 131 w 146"/>
                  <a:gd name="T3" fmla="*/ 118 h 146"/>
                  <a:gd name="T4" fmla="*/ 137 w 146"/>
                  <a:gd name="T5" fmla="*/ 107 h 146"/>
                  <a:gd name="T6" fmla="*/ 142 w 146"/>
                  <a:gd name="T7" fmla="*/ 93 h 146"/>
                  <a:gd name="T8" fmla="*/ 146 w 146"/>
                  <a:gd name="T9" fmla="*/ 80 h 146"/>
                  <a:gd name="T10" fmla="*/ 146 w 146"/>
                  <a:gd name="T11" fmla="*/ 65 h 146"/>
                  <a:gd name="T12" fmla="*/ 144 w 146"/>
                  <a:gd name="T13" fmla="*/ 51 h 146"/>
                  <a:gd name="T14" fmla="*/ 138 w 146"/>
                  <a:gd name="T15" fmla="*/ 38 h 146"/>
                  <a:gd name="T16" fmla="*/ 131 w 146"/>
                  <a:gd name="T17" fmla="*/ 25 h 146"/>
                  <a:gd name="T18" fmla="*/ 119 w 146"/>
                  <a:gd name="T19" fmla="*/ 15 h 146"/>
                  <a:gd name="T20" fmla="*/ 108 w 146"/>
                  <a:gd name="T21" fmla="*/ 8 h 146"/>
                  <a:gd name="T22" fmla="*/ 95 w 146"/>
                  <a:gd name="T23" fmla="*/ 2 h 146"/>
                  <a:gd name="T24" fmla="*/ 81 w 146"/>
                  <a:gd name="T25" fmla="*/ 0 h 146"/>
                  <a:gd name="T26" fmla="*/ 66 w 146"/>
                  <a:gd name="T27" fmla="*/ 0 h 146"/>
                  <a:gd name="T28" fmla="*/ 53 w 146"/>
                  <a:gd name="T29" fmla="*/ 2 h 146"/>
                  <a:gd name="T30" fmla="*/ 38 w 146"/>
                  <a:gd name="T31" fmla="*/ 8 h 146"/>
                  <a:gd name="T32" fmla="*/ 26 w 146"/>
                  <a:gd name="T33" fmla="*/ 17 h 146"/>
                  <a:gd name="T34" fmla="*/ 15 w 146"/>
                  <a:gd name="T35" fmla="*/ 27 h 146"/>
                  <a:gd name="T36" fmla="*/ 7 w 146"/>
                  <a:gd name="T37" fmla="*/ 38 h 146"/>
                  <a:gd name="T38" fmla="*/ 3 w 146"/>
                  <a:gd name="T39" fmla="*/ 53 h 146"/>
                  <a:gd name="T40" fmla="*/ 0 w 146"/>
                  <a:gd name="T41" fmla="*/ 67 h 146"/>
                  <a:gd name="T42" fmla="*/ 0 w 146"/>
                  <a:gd name="T43" fmla="*/ 82 h 146"/>
                  <a:gd name="T44" fmla="*/ 2 w 146"/>
                  <a:gd name="T45" fmla="*/ 95 h 146"/>
                  <a:gd name="T46" fmla="*/ 7 w 146"/>
                  <a:gd name="T47" fmla="*/ 108 h 146"/>
                  <a:gd name="T48" fmla="*/ 17 w 146"/>
                  <a:gd name="T49" fmla="*/ 120 h 146"/>
                  <a:gd name="T50" fmla="*/ 28 w 146"/>
                  <a:gd name="T51" fmla="*/ 129 h 146"/>
                  <a:gd name="T52" fmla="*/ 40 w 146"/>
                  <a:gd name="T53" fmla="*/ 137 h 146"/>
                  <a:gd name="T54" fmla="*/ 53 w 146"/>
                  <a:gd name="T55" fmla="*/ 143 h 146"/>
                  <a:gd name="T56" fmla="*/ 66 w 146"/>
                  <a:gd name="T57" fmla="*/ 145 h 146"/>
                  <a:gd name="T58" fmla="*/ 81 w 146"/>
                  <a:gd name="T59" fmla="*/ 145 h 146"/>
                  <a:gd name="T60" fmla="*/ 95 w 146"/>
                  <a:gd name="T61" fmla="*/ 145 h 146"/>
                  <a:gd name="T62" fmla="*/ 106 w 146"/>
                  <a:gd name="T63" fmla="*/ 139 h 146"/>
                  <a:gd name="T64" fmla="*/ 114 w 146"/>
                  <a:gd name="T65" fmla="*/ 13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6">
                    <a:moveTo>
                      <a:pt x="114" y="135"/>
                    </a:moveTo>
                    <a:lnTo>
                      <a:pt x="119" y="129"/>
                    </a:lnTo>
                    <a:lnTo>
                      <a:pt x="125" y="124"/>
                    </a:lnTo>
                    <a:lnTo>
                      <a:pt x="131" y="118"/>
                    </a:lnTo>
                    <a:lnTo>
                      <a:pt x="135" y="112"/>
                    </a:lnTo>
                    <a:lnTo>
                      <a:pt x="137" y="107"/>
                    </a:lnTo>
                    <a:lnTo>
                      <a:pt x="140" y="101"/>
                    </a:lnTo>
                    <a:lnTo>
                      <a:pt x="142" y="93"/>
                    </a:lnTo>
                    <a:lnTo>
                      <a:pt x="146" y="88"/>
                    </a:lnTo>
                    <a:lnTo>
                      <a:pt x="146" y="80"/>
                    </a:lnTo>
                    <a:lnTo>
                      <a:pt x="146" y="72"/>
                    </a:lnTo>
                    <a:lnTo>
                      <a:pt x="146" y="65"/>
                    </a:lnTo>
                    <a:lnTo>
                      <a:pt x="146" y="59"/>
                    </a:lnTo>
                    <a:lnTo>
                      <a:pt x="144" y="51"/>
                    </a:lnTo>
                    <a:lnTo>
                      <a:pt x="142" y="46"/>
                    </a:lnTo>
                    <a:lnTo>
                      <a:pt x="138" y="38"/>
                    </a:lnTo>
                    <a:lnTo>
                      <a:pt x="137" y="32"/>
                    </a:lnTo>
                    <a:lnTo>
                      <a:pt x="131" y="25"/>
                    </a:lnTo>
                    <a:lnTo>
                      <a:pt x="125" y="21"/>
                    </a:lnTo>
                    <a:lnTo>
                      <a:pt x="119" y="15"/>
                    </a:lnTo>
                    <a:lnTo>
                      <a:pt x="114" y="12"/>
                    </a:lnTo>
                    <a:lnTo>
                      <a:pt x="108" y="8"/>
                    </a:lnTo>
                    <a:lnTo>
                      <a:pt x="102" y="6"/>
                    </a:lnTo>
                    <a:lnTo>
                      <a:pt x="95" y="2"/>
                    </a:lnTo>
                    <a:lnTo>
                      <a:pt x="89" y="2"/>
                    </a:lnTo>
                    <a:lnTo>
                      <a:pt x="81" y="0"/>
                    </a:lnTo>
                    <a:lnTo>
                      <a:pt x="74" y="0"/>
                    </a:lnTo>
                    <a:lnTo>
                      <a:pt x="66" y="0"/>
                    </a:lnTo>
                    <a:lnTo>
                      <a:pt x="59" y="2"/>
                    </a:lnTo>
                    <a:lnTo>
                      <a:pt x="53" y="2"/>
                    </a:lnTo>
                    <a:lnTo>
                      <a:pt x="45" y="6"/>
                    </a:lnTo>
                    <a:lnTo>
                      <a:pt x="38" y="8"/>
                    </a:lnTo>
                    <a:lnTo>
                      <a:pt x="32" y="13"/>
                    </a:lnTo>
                    <a:lnTo>
                      <a:pt x="26" y="17"/>
                    </a:lnTo>
                    <a:lnTo>
                      <a:pt x="21" y="23"/>
                    </a:lnTo>
                    <a:lnTo>
                      <a:pt x="15" y="27"/>
                    </a:lnTo>
                    <a:lnTo>
                      <a:pt x="13" y="32"/>
                    </a:lnTo>
                    <a:lnTo>
                      <a:pt x="7" y="38"/>
                    </a:lnTo>
                    <a:lnTo>
                      <a:pt x="5" y="46"/>
                    </a:lnTo>
                    <a:lnTo>
                      <a:pt x="3" y="53"/>
                    </a:lnTo>
                    <a:lnTo>
                      <a:pt x="2" y="59"/>
                    </a:lnTo>
                    <a:lnTo>
                      <a:pt x="0" y="67"/>
                    </a:lnTo>
                    <a:lnTo>
                      <a:pt x="0" y="74"/>
                    </a:lnTo>
                    <a:lnTo>
                      <a:pt x="0" y="82"/>
                    </a:lnTo>
                    <a:lnTo>
                      <a:pt x="2" y="88"/>
                    </a:lnTo>
                    <a:lnTo>
                      <a:pt x="2" y="95"/>
                    </a:lnTo>
                    <a:lnTo>
                      <a:pt x="5" y="103"/>
                    </a:lnTo>
                    <a:lnTo>
                      <a:pt x="7" y="108"/>
                    </a:lnTo>
                    <a:lnTo>
                      <a:pt x="13" y="116"/>
                    </a:lnTo>
                    <a:lnTo>
                      <a:pt x="17" y="120"/>
                    </a:lnTo>
                    <a:lnTo>
                      <a:pt x="22" y="126"/>
                    </a:lnTo>
                    <a:lnTo>
                      <a:pt x="28" y="129"/>
                    </a:lnTo>
                    <a:lnTo>
                      <a:pt x="34" y="135"/>
                    </a:lnTo>
                    <a:lnTo>
                      <a:pt x="40" y="137"/>
                    </a:lnTo>
                    <a:lnTo>
                      <a:pt x="47" y="141"/>
                    </a:lnTo>
                    <a:lnTo>
                      <a:pt x="53" y="143"/>
                    </a:lnTo>
                    <a:lnTo>
                      <a:pt x="60" y="145"/>
                    </a:lnTo>
                    <a:lnTo>
                      <a:pt x="66" y="145"/>
                    </a:lnTo>
                    <a:lnTo>
                      <a:pt x="74" y="146"/>
                    </a:lnTo>
                    <a:lnTo>
                      <a:pt x="81" y="145"/>
                    </a:lnTo>
                    <a:lnTo>
                      <a:pt x="87" y="145"/>
                    </a:lnTo>
                    <a:lnTo>
                      <a:pt x="95" y="145"/>
                    </a:lnTo>
                    <a:lnTo>
                      <a:pt x="100" y="141"/>
                    </a:lnTo>
                    <a:lnTo>
                      <a:pt x="106" y="139"/>
                    </a:lnTo>
                    <a:lnTo>
                      <a:pt x="114" y="135"/>
                    </a:lnTo>
                    <a:lnTo>
                      <a:pt x="114"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62" name="Freeform 26"/>
              <p:cNvSpPr>
                <a:spLocks/>
              </p:cNvSpPr>
              <p:nvPr/>
            </p:nvSpPr>
            <p:spPr bwMode="auto">
              <a:xfrm>
                <a:off x="4536" y="2114"/>
                <a:ext cx="297" cy="297"/>
              </a:xfrm>
              <a:custGeom>
                <a:avLst/>
                <a:gdLst>
                  <a:gd name="T0" fmla="*/ 462 w 593"/>
                  <a:gd name="T1" fmla="*/ 544 h 595"/>
                  <a:gd name="T2" fmla="*/ 491 w 593"/>
                  <a:gd name="T3" fmla="*/ 519 h 595"/>
                  <a:gd name="T4" fmla="*/ 517 w 593"/>
                  <a:gd name="T5" fmla="*/ 495 h 595"/>
                  <a:gd name="T6" fmla="*/ 540 w 593"/>
                  <a:gd name="T7" fmla="*/ 466 h 595"/>
                  <a:gd name="T8" fmla="*/ 559 w 593"/>
                  <a:gd name="T9" fmla="*/ 436 h 595"/>
                  <a:gd name="T10" fmla="*/ 572 w 593"/>
                  <a:gd name="T11" fmla="*/ 401 h 595"/>
                  <a:gd name="T12" fmla="*/ 584 w 593"/>
                  <a:gd name="T13" fmla="*/ 369 h 595"/>
                  <a:gd name="T14" fmla="*/ 589 w 593"/>
                  <a:gd name="T15" fmla="*/ 333 h 595"/>
                  <a:gd name="T16" fmla="*/ 593 w 593"/>
                  <a:gd name="T17" fmla="*/ 299 h 595"/>
                  <a:gd name="T18" fmla="*/ 589 w 593"/>
                  <a:gd name="T19" fmla="*/ 263 h 595"/>
                  <a:gd name="T20" fmla="*/ 584 w 593"/>
                  <a:gd name="T21" fmla="*/ 227 h 595"/>
                  <a:gd name="T22" fmla="*/ 572 w 593"/>
                  <a:gd name="T23" fmla="*/ 190 h 595"/>
                  <a:gd name="T24" fmla="*/ 559 w 593"/>
                  <a:gd name="T25" fmla="*/ 158 h 595"/>
                  <a:gd name="T26" fmla="*/ 538 w 593"/>
                  <a:gd name="T27" fmla="*/ 124 h 595"/>
                  <a:gd name="T28" fmla="*/ 513 w 593"/>
                  <a:gd name="T29" fmla="*/ 95 h 595"/>
                  <a:gd name="T30" fmla="*/ 487 w 593"/>
                  <a:gd name="T31" fmla="*/ 71 h 595"/>
                  <a:gd name="T32" fmla="*/ 458 w 593"/>
                  <a:gd name="T33" fmla="*/ 50 h 595"/>
                  <a:gd name="T34" fmla="*/ 428 w 593"/>
                  <a:gd name="T35" fmla="*/ 31 h 595"/>
                  <a:gd name="T36" fmla="*/ 395 w 593"/>
                  <a:gd name="T37" fmla="*/ 18 h 595"/>
                  <a:gd name="T38" fmla="*/ 359 w 593"/>
                  <a:gd name="T39" fmla="*/ 8 h 595"/>
                  <a:gd name="T40" fmla="*/ 325 w 593"/>
                  <a:gd name="T41" fmla="*/ 2 h 595"/>
                  <a:gd name="T42" fmla="*/ 289 w 593"/>
                  <a:gd name="T43" fmla="*/ 0 h 595"/>
                  <a:gd name="T44" fmla="*/ 255 w 593"/>
                  <a:gd name="T45" fmla="*/ 4 h 595"/>
                  <a:gd name="T46" fmla="*/ 219 w 593"/>
                  <a:gd name="T47" fmla="*/ 12 h 595"/>
                  <a:gd name="T48" fmla="*/ 183 w 593"/>
                  <a:gd name="T49" fmla="*/ 23 h 595"/>
                  <a:gd name="T50" fmla="*/ 150 w 593"/>
                  <a:gd name="T51" fmla="*/ 40 h 595"/>
                  <a:gd name="T52" fmla="*/ 118 w 593"/>
                  <a:gd name="T53" fmla="*/ 61 h 595"/>
                  <a:gd name="T54" fmla="*/ 89 w 593"/>
                  <a:gd name="T55" fmla="*/ 84 h 595"/>
                  <a:gd name="T56" fmla="*/ 67 w 593"/>
                  <a:gd name="T57" fmla="*/ 113 h 595"/>
                  <a:gd name="T58" fmla="*/ 44 w 593"/>
                  <a:gd name="T59" fmla="*/ 139 h 595"/>
                  <a:gd name="T60" fmla="*/ 29 w 593"/>
                  <a:gd name="T61" fmla="*/ 171 h 595"/>
                  <a:gd name="T62" fmla="*/ 15 w 593"/>
                  <a:gd name="T63" fmla="*/ 206 h 595"/>
                  <a:gd name="T64" fmla="*/ 6 w 593"/>
                  <a:gd name="T65" fmla="*/ 240 h 595"/>
                  <a:gd name="T66" fmla="*/ 2 w 593"/>
                  <a:gd name="T67" fmla="*/ 274 h 595"/>
                  <a:gd name="T68" fmla="*/ 0 w 593"/>
                  <a:gd name="T69" fmla="*/ 310 h 595"/>
                  <a:gd name="T70" fmla="*/ 4 w 593"/>
                  <a:gd name="T71" fmla="*/ 346 h 595"/>
                  <a:gd name="T72" fmla="*/ 13 w 593"/>
                  <a:gd name="T73" fmla="*/ 382 h 595"/>
                  <a:gd name="T74" fmla="*/ 27 w 593"/>
                  <a:gd name="T75" fmla="*/ 417 h 595"/>
                  <a:gd name="T76" fmla="*/ 44 w 593"/>
                  <a:gd name="T77" fmla="*/ 451 h 595"/>
                  <a:gd name="T78" fmla="*/ 63 w 593"/>
                  <a:gd name="T79" fmla="*/ 481 h 595"/>
                  <a:gd name="T80" fmla="*/ 89 w 593"/>
                  <a:gd name="T81" fmla="*/ 510 h 595"/>
                  <a:gd name="T82" fmla="*/ 116 w 593"/>
                  <a:gd name="T83" fmla="*/ 533 h 595"/>
                  <a:gd name="T84" fmla="*/ 145 w 593"/>
                  <a:gd name="T85" fmla="*/ 554 h 595"/>
                  <a:gd name="T86" fmla="*/ 175 w 593"/>
                  <a:gd name="T87" fmla="*/ 569 h 595"/>
                  <a:gd name="T88" fmla="*/ 211 w 593"/>
                  <a:gd name="T89" fmla="*/ 582 h 595"/>
                  <a:gd name="T90" fmla="*/ 245 w 593"/>
                  <a:gd name="T91" fmla="*/ 590 h 595"/>
                  <a:gd name="T92" fmla="*/ 281 w 593"/>
                  <a:gd name="T93" fmla="*/ 593 h 595"/>
                  <a:gd name="T94" fmla="*/ 316 w 593"/>
                  <a:gd name="T95" fmla="*/ 593 h 595"/>
                  <a:gd name="T96" fmla="*/ 352 w 593"/>
                  <a:gd name="T97" fmla="*/ 590 h 595"/>
                  <a:gd name="T98" fmla="*/ 388 w 593"/>
                  <a:gd name="T99" fmla="*/ 578 h 595"/>
                  <a:gd name="T100" fmla="*/ 424 w 593"/>
                  <a:gd name="T101" fmla="*/ 56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3" h="595">
                    <a:moveTo>
                      <a:pt x="437" y="559"/>
                    </a:moveTo>
                    <a:lnTo>
                      <a:pt x="443" y="555"/>
                    </a:lnTo>
                    <a:lnTo>
                      <a:pt x="451" y="552"/>
                    </a:lnTo>
                    <a:lnTo>
                      <a:pt x="456" y="546"/>
                    </a:lnTo>
                    <a:lnTo>
                      <a:pt x="462" y="544"/>
                    </a:lnTo>
                    <a:lnTo>
                      <a:pt x="468" y="538"/>
                    </a:lnTo>
                    <a:lnTo>
                      <a:pt x="475" y="535"/>
                    </a:lnTo>
                    <a:lnTo>
                      <a:pt x="481" y="529"/>
                    </a:lnTo>
                    <a:lnTo>
                      <a:pt x="487" y="525"/>
                    </a:lnTo>
                    <a:lnTo>
                      <a:pt x="491" y="519"/>
                    </a:lnTo>
                    <a:lnTo>
                      <a:pt x="496" y="516"/>
                    </a:lnTo>
                    <a:lnTo>
                      <a:pt x="502" y="510"/>
                    </a:lnTo>
                    <a:lnTo>
                      <a:pt x="508" y="506"/>
                    </a:lnTo>
                    <a:lnTo>
                      <a:pt x="513" y="500"/>
                    </a:lnTo>
                    <a:lnTo>
                      <a:pt x="517" y="495"/>
                    </a:lnTo>
                    <a:lnTo>
                      <a:pt x="521" y="489"/>
                    </a:lnTo>
                    <a:lnTo>
                      <a:pt x="527" y="485"/>
                    </a:lnTo>
                    <a:lnTo>
                      <a:pt x="530" y="477"/>
                    </a:lnTo>
                    <a:lnTo>
                      <a:pt x="536" y="472"/>
                    </a:lnTo>
                    <a:lnTo>
                      <a:pt x="540" y="466"/>
                    </a:lnTo>
                    <a:lnTo>
                      <a:pt x="544" y="460"/>
                    </a:lnTo>
                    <a:lnTo>
                      <a:pt x="546" y="455"/>
                    </a:lnTo>
                    <a:lnTo>
                      <a:pt x="551" y="447"/>
                    </a:lnTo>
                    <a:lnTo>
                      <a:pt x="553" y="441"/>
                    </a:lnTo>
                    <a:lnTo>
                      <a:pt x="559" y="436"/>
                    </a:lnTo>
                    <a:lnTo>
                      <a:pt x="561" y="428"/>
                    </a:lnTo>
                    <a:lnTo>
                      <a:pt x="565" y="422"/>
                    </a:lnTo>
                    <a:lnTo>
                      <a:pt x="567" y="415"/>
                    </a:lnTo>
                    <a:lnTo>
                      <a:pt x="570" y="409"/>
                    </a:lnTo>
                    <a:lnTo>
                      <a:pt x="572" y="401"/>
                    </a:lnTo>
                    <a:lnTo>
                      <a:pt x="574" y="398"/>
                    </a:lnTo>
                    <a:lnTo>
                      <a:pt x="578" y="390"/>
                    </a:lnTo>
                    <a:lnTo>
                      <a:pt x="580" y="384"/>
                    </a:lnTo>
                    <a:lnTo>
                      <a:pt x="582" y="377"/>
                    </a:lnTo>
                    <a:lnTo>
                      <a:pt x="584" y="369"/>
                    </a:lnTo>
                    <a:lnTo>
                      <a:pt x="586" y="362"/>
                    </a:lnTo>
                    <a:lnTo>
                      <a:pt x="588" y="356"/>
                    </a:lnTo>
                    <a:lnTo>
                      <a:pt x="588" y="348"/>
                    </a:lnTo>
                    <a:lnTo>
                      <a:pt x="589" y="341"/>
                    </a:lnTo>
                    <a:lnTo>
                      <a:pt x="589" y="333"/>
                    </a:lnTo>
                    <a:lnTo>
                      <a:pt x="591" y="327"/>
                    </a:lnTo>
                    <a:lnTo>
                      <a:pt x="591" y="320"/>
                    </a:lnTo>
                    <a:lnTo>
                      <a:pt x="591" y="312"/>
                    </a:lnTo>
                    <a:lnTo>
                      <a:pt x="591" y="305"/>
                    </a:lnTo>
                    <a:lnTo>
                      <a:pt x="593" y="299"/>
                    </a:lnTo>
                    <a:lnTo>
                      <a:pt x="591" y="291"/>
                    </a:lnTo>
                    <a:lnTo>
                      <a:pt x="591" y="284"/>
                    </a:lnTo>
                    <a:lnTo>
                      <a:pt x="591" y="278"/>
                    </a:lnTo>
                    <a:lnTo>
                      <a:pt x="591" y="270"/>
                    </a:lnTo>
                    <a:lnTo>
                      <a:pt x="589" y="263"/>
                    </a:lnTo>
                    <a:lnTo>
                      <a:pt x="589" y="255"/>
                    </a:lnTo>
                    <a:lnTo>
                      <a:pt x="588" y="247"/>
                    </a:lnTo>
                    <a:lnTo>
                      <a:pt x="588" y="242"/>
                    </a:lnTo>
                    <a:lnTo>
                      <a:pt x="586" y="234"/>
                    </a:lnTo>
                    <a:lnTo>
                      <a:pt x="584" y="227"/>
                    </a:lnTo>
                    <a:lnTo>
                      <a:pt x="582" y="219"/>
                    </a:lnTo>
                    <a:lnTo>
                      <a:pt x="580" y="213"/>
                    </a:lnTo>
                    <a:lnTo>
                      <a:pt x="578" y="206"/>
                    </a:lnTo>
                    <a:lnTo>
                      <a:pt x="574" y="198"/>
                    </a:lnTo>
                    <a:lnTo>
                      <a:pt x="572" y="190"/>
                    </a:lnTo>
                    <a:lnTo>
                      <a:pt x="570" y="185"/>
                    </a:lnTo>
                    <a:lnTo>
                      <a:pt x="567" y="177"/>
                    </a:lnTo>
                    <a:lnTo>
                      <a:pt x="565" y="171"/>
                    </a:lnTo>
                    <a:lnTo>
                      <a:pt x="561" y="164"/>
                    </a:lnTo>
                    <a:lnTo>
                      <a:pt x="559" y="158"/>
                    </a:lnTo>
                    <a:lnTo>
                      <a:pt x="553" y="151"/>
                    </a:lnTo>
                    <a:lnTo>
                      <a:pt x="549" y="145"/>
                    </a:lnTo>
                    <a:lnTo>
                      <a:pt x="546" y="137"/>
                    </a:lnTo>
                    <a:lnTo>
                      <a:pt x="542" y="132"/>
                    </a:lnTo>
                    <a:lnTo>
                      <a:pt x="538" y="124"/>
                    </a:lnTo>
                    <a:lnTo>
                      <a:pt x="532" y="118"/>
                    </a:lnTo>
                    <a:lnTo>
                      <a:pt x="529" y="113"/>
                    </a:lnTo>
                    <a:lnTo>
                      <a:pt x="525" y="107"/>
                    </a:lnTo>
                    <a:lnTo>
                      <a:pt x="519" y="101"/>
                    </a:lnTo>
                    <a:lnTo>
                      <a:pt x="513" y="95"/>
                    </a:lnTo>
                    <a:lnTo>
                      <a:pt x="508" y="90"/>
                    </a:lnTo>
                    <a:lnTo>
                      <a:pt x="504" y="86"/>
                    </a:lnTo>
                    <a:lnTo>
                      <a:pt x="498" y="80"/>
                    </a:lnTo>
                    <a:lnTo>
                      <a:pt x="492" y="75"/>
                    </a:lnTo>
                    <a:lnTo>
                      <a:pt x="487" y="71"/>
                    </a:lnTo>
                    <a:lnTo>
                      <a:pt x="483" y="67"/>
                    </a:lnTo>
                    <a:lnTo>
                      <a:pt x="475" y="61"/>
                    </a:lnTo>
                    <a:lnTo>
                      <a:pt x="470" y="57"/>
                    </a:lnTo>
                    <a:lnTo>
                      <a:pt x="464" y="52"/>
                    </a:lnTo>
                    <a:lnTo>
                      <a:pt x="458" y="50"/>
                    </a:lnTo>
                    <a:lnTo>
                      <a:pt x="453" y="44"/>
                    </a:lnTo>
                    <a:lnTo>
                      <a:pt x="447" y="42"/>
                    </a:lnTo>
                    <a:lnTo>
                      <a:pt x="439" y="38"/>
                    </a:lnTo>
                    <a:lnTo>
                      <a:pt x="434" y="35"/>
                    </a:lnTo>
                    <a:lnTo>
                      <a:pt x="428" y="31"/>
                    </a:lnTo>
                    <a:lnTo>
                      <a:pt x="420" y="29"/>
                    </a:lnTo>
                    <a:lnTo>
                      <a:pt x="414" y="25"/>
                    </a:lnTo>
                    <a:lnTo>
                      <a:pt x="407" y="23"/>
                    </a:lnTo>
                    <a:lnTo>
                      <a:pt x="401" y="19"/>
                    </a:lnTo>
                    <a:lnTo>
                      <a:pt x="395" y="18"/>
                    </a:lnTo>
                    <a:lnTo>
                      <a:pt x="388" y="16"/>
                    </a:lnTo>
                    <a:lnTo>
                      <a:pt x="382" y="16"/>
                    </a:lnTo>
                    <a:lnTo>
                      <a:pt x="375" y="12"/>
                    </a:lnTo>
                    <a:lnTo>
                      <a:pt x="367" y="10"/>
                    </a:lnTo>
                    <a:lnTo>
                      <a:pt x="359" y="8"/>
                    </a:lnTo>
                    <a:lnTo>
                      <a:pt x="354" y="8"/>
                    </a:lnTo>
                    <a:lnTo>
                      <a:pt x="346" y="4"/>
                    </a:lnTo>
                    <a:lnTo>
                      <a:pt x="338" y="4"/>
                    </a:lnTo>
                    <a:lnTo>
                      <a:pt x="331" y="2"/>
                    </a:lnTo>
                    <a:lnTo>
                      <a:pt x="325" y="2"/>
                    </a:lnTo>
                    <a:lnTo>
                      <a:pt x="318" y="2"/>
                    </a:lnTo>
                    <a:lnTo>
                      <a:pt x="310" y="0"/>
                    </a:lnTo>
                    <a:lnTo>
                      <a:pt x="302" y="0"/>
                    </a:lnTo>
                    <a:lnTo>
                      <a:pt x="297" y="0"/>
                    </a:lnTo>
                    <a:lnTo>
                      <a:pt x="289" y="0"/>
                    </a:lnTo>
                    <a:lnTo>
                      <a:pt x="283" y="0"/>
                    </a:lnTo>
                    <a:lnTo>
                      <a:pt x="276" y="2"/>
                    </a:lnTo>
                    <a:lnTo>
                      <a:pt x="268" y="2"/>
                    </a:lnTo>
                    <a:lnTo>
                      <a:pt x="260" y="2"/>
                    </a:lnTo>
                    <a:lnTo>
                      <a:pt x="255" y="4"/>
                    </a:lnTo>
                    <a:lnTo>
                      <a:pt x="245" y="4"/>
                    </a:lnTo>
                    <a:lnTo>
                      <a:pt x="240" y="6"/>
                    </a:lnTo>
                    <a:lnTo>
                      <a:pt x="232" y="8"/>
                    </a:lnTo>
                    <a:lnTo>
                      <a:pt x="226" y="10"/>
                    </a:lnTo>
                    <a:lnTo>
                      <a:pt x="219" y="12"/>
                    </a:lnTo>
                    <a:lnTo>
                      <a:pt x="211" y="14"/>
                    </a:lnTo>
                    <a:lnTo>
                      <a:pt x="203" y="16"/>
                    </a:lnTo>
                    <a:lnTo>
                      <a:pt x="198" y="18"/>
                    </a:lnTo>
                    <a:lnTo>
                      <a:pt x="190" y="21"/>
                    </a:lnTo>
                    <a:lnTo>
                      <a:pt x="183" y="23"/>
                    </a:lnTo>
                    <a:lnTo>
                      <a:pt x="175" y="27"/>
                    </a:lnTo>
                    <a:lnTo>
                      <a:pt x="171" y="29"/>
                    </a:lnTo>
                    <a:lnTo>
                      <a:pt x="164" y="33"/>
                    </a:lnTo>
                    <a:lnTo>
                      <a:pt x="158" y="38"/>
                    </a:lnTo>
                    <a:lnTo>
                      <a:pt x="150" y="40"/>
                    </a:lnTo>
                    <a:lnTo>
                      <a:pt x="145" y="44"/>
                    </a:lnTo>
                    <a:lnTo>
                      <a:pt x="137" y="48"/>
                    </a:lnTo>
                    <a:lnTo>
                      <a:pt x="131" y="52"/>
                    </a:lnTo>
                    <a:lnTo>
                      <a:pt x="124" y="56"/>
                    </a:lnTo>
                    <a:lnTo>
                      <a:pt x="118" y="61"/>
                    </a:lnTo>
                    <a:lnTo>
                      <a:pt x="112" y="65"/>
                    </a:lnTo>
                    <a:lnTo>
                      <a:pt x="106" y="71"/>
                    </a:lnTo>
                    <a:lnTo>
                      <a:pt x="101" y="75"/>
                    </a:lnTo>
                    <a:lnTo>
                      <a:pt x="95" y="78"/>
                    </a:lnTo>
                    <a:lnTo>
                      <a:pt x="89" y="84"/>
                    </a:lnTo>
                    <a:lnTo>
                      <a:pt x="86" y="90"/>
                    </a:lnTo>
                    <a:lnTo>
                      <a:pt x="80" y="95"/>
                    </a:lnTo>
                    <a:lnTo>
                      <a:pt x="74" y="101"/>
                    </a:lnTo>
                    <a:lnTo>
                      <a:pt x="70" y="105"/>
                    </a:lnTo>
                    <a:lnTo>
                      <a:pt x="67" y="113"/>
                    </a:lnTo>
                    <a:lnTo>
                      <a:pt x="61" y="118"/>
                    </a:lnTo>
                    <a:lnTo>
                      <a:pt x="57" y="124"/>
                    </a:lnTo>
                    <a:lnTo>
                      <a:pt x="51" y="130"/>
                    </a:lnTo>
                    <a:lnTo>
                      <a:pt x="49" y="135"/>
                    </a:lnTo>
                    <a:lnTo>
                      <a:pt x="44" y="139"/>
                    </a:lnTo>
                    <a:lnTo>
                      <a:pt x="40" y="147"/>
                    </a:lnTo>
                    <a:lnTo>
                      <a:pt x="38" y="152"/>
                    </a:lnTo>
                    <a:lnTo>
                      <a:pt x="34" y="160"/>
                    </a:lnTo>
                    <a:lnTo>
                      <a:pt x="30" y="164"/>
                    </a:lnTo>
                    <a:lnTo>
                      <a:pt x="29" y="171"/>
                    </a:lnTo>
                    <a:lnTo>
                      <a:pt x="25" y="177"/>
                    </a:lnTo>
                    <a:lnTo>
                      <a:pt x="23" y="185"/>
                    </a:lnTo>
                    <a:lnTo>
                      <a:pt x="19" y="190"/>
                    </a:lnTo>
                    <a:lnTo>
                      <a:pt x="17" y="198"/>
                    </a:lnTo>
                    <a:lnTo>
                      <a:pt x="15" y="206"/>
                    </a:lnTo>
                    <a:lnTo>
                      <a:pt x="13" y="213"/>
                    </a:lnTo>
                    <a:lnTo>
                      <a:pt x="11" y="219"/>
                    </a:lnTo>
                    <a:lnTo>
                      <a:pt x="10" y="225"/>
                    </a:lnTo>
                    <a:lnTo>
                      <a:pt x="8" y="232"/>
                    </a:lnTo>
                    <a:lnTo>
                      <a:pt x="6" y="240"/>
                    </a:lnTo>
                    <a:lnTo>
                      <a:pt x="4" y="246"/>
                    </a:lnTo>
                    <a:lnTo>
                      <a:pt x="4" y="253"/>
                    </a:lnTo>
                    <a:lnTo>
                      <a:pt x="2" y="259"/>
                    </a:lnTo>
                    <a:lnTo>
                      <a:pt x="2" y="268"/>
                    </a:lnTo>
                    <a:lnTo>
                      <a:pt x="2" y="274"/>
                    </a:lnTo>
                    <a:lnTo>
                      <a:pt x="0" y="282"/>
                    </a:lnTo>
                    <a:lnTo>
                      <a:pt x="0" y="289"/>
                    </a:lnTo>
                    <a:lnTo>
                      <a:pt x="0" y="297"/>
                    </a:lnTo>
                    <a:lnTo>
                      <a:pt x="0" y="303"/>
                    </a:lnTo>
                    <a:lnTo>
                      <a:pt x="0" y="310"/>
                    </a:lnTo>
                    <a:lnTo>
                      <a:pt x="2" y="318"/>
                    </a:lnTo>
                    <a:lnTo>
                      <a:pt x="2" y="325"/>
                    </a:lnTo>
                    <a:lnTo>
                      <a:pt x="2" y="333"/>
                    </a:lnTo>
                    <a:lnTo>
                      <a:pt x="4" y="339"/>
                    </a:lnTo>
                    <a:lnTo>
                      <a:pt x="4" y="346"/>
                    </a:lnTo>
                    <a:lnTo>
                      <a:pt x="6" y="354"/>
                    </a:lnTo>
                    <a:lnTo>
                      <a:pt x="6" y="360"/>
                    </a:lnTo>
                    <a:lnTo>
                      <a:pt x="8" y="367"/>
                    </a:lnTo>
                    <a:lnTo>
                      <a:pt x="10" y="375"/>
                    </a:lnTo>
                    <a:lnTo>
                      <a:pt x="13" y="382"/>
                    </a:lnTo>
                    <a:lnTo>
                      <a:pt x="15" y="388"/>
                    </a:lnTo>
                    <a:lnTo>
                      <a:pt x="17" y="396"/>
                    </a:lnTo>
                    <a:lnTo>
                      <a:pt x="21" y="403"/>
                    </a:lnTo>
                    <a:lnTo>
                      <a:pt x="23" y="411"/>
                    </a:lnTo>
                    <a:lnTo>
                      <a:pt x="27" y="417"/>
                    </a:lnTo>
                    <a:lnTo>
                      <a:pt x="29" y="424"/>
                    </a:lnTo>
                    <a:lnTo>
                      <a:pt x="32" y="432"/>
                    </a:lnTo>
                    <a:lnTo>
                      <a:pt x="38" y="439"/>
                    </a:lnTo>
                    <a:lnTo>
                      <a:pt x="40" y="445"/>
                    </a:lnTo>
                    <a:lnTo>
                      <a:pt x="44" y="451"/>
                    </a:lnTo>
                    <a:lnTo>
                      <a:pt x="48" y="457"/>
                    </a:lnTo>
                    <a:lnTo>
                      <a:pt x="51" y="464"/>
                    </a:lnTo>
                    <a:lnTo>
                      <a:pt x="55" y="470"/>
                    </a:lnTo>
                    <a:lnTo>
                      <a:pt x="61" y="476"/>
                    </a:lnTo>
                    <a:lnTo>
                      <a:pt x="63" y="481"/>
                    </a:lnTo>
                    <a:lnTo>
                      <a:pt x="68" y="487"/>
                    </a:lnTo>
                    <a:lnTo>
                      <a:pt x="74" y="493"/>
                    </a:lnTo>
                    <a:lnTo>
                      <a:pt x="78" y="498"/>
                    </a:lnTo>
                    <a:lnTo>
                      <a:pt x="84" y="504"/>
                    </a:lnTo>
                    <a:lnTo>
                      <a:pt x="89" y="510"/>
                    </a:lnTo>
                    <a:lnTo>
                      <a:pt x="95" y="516"/>
                    </a:lnTo>
                    <a:lnTo>
                      <a:pt x="99" y="519"/>
                    </a:lnTo>
                    <a:lnTo>
                      <a:pt x="105" y="523"/>
                    </a:lnTo>
                    <a:lnTo>
                      <a:pt x="110" y="529"/>
                    </a:lnTo>
                    <a:lnTo>
                      <a:pt x="116" y="533"/>
                    </a:lnTo>
                    <a:lnTo>
                      <a:pt x="122" y="538"/>
                    </a:lnTo>
                    <a:lnTo>
                      <a:pt x="127" y="542"/>
                    </a:lnTo>
                    <a:lnTo>
                      <a:pt x="133" y="546"/>
                    </a:lnTo>
                    <a:lnTo>
                      <a:pt x="139" y="548"/>
                    </a:lnTo>
                    <a:lnTo>
                      <a:pt x="145" y="554"/>
                    </a:lnTo>
                    <a:lnTo>
                      <a:pt x="150" y="555"/>
                    </a:lnTo>
                    <a:lnTo>
                      <a:pt x="158" y="561"/>
                    </a:lnTo>
                    <a:lnTo>
                      <a:pt x="164" y="563"/>
                    </a:lnTo>
                    <a:lnTo>
                      <a:pt x="169" y="567"/>
                    </a:lnTo>
                    <a:lnTo>
                      <a:pt x="175" y="569"/>
                    </a:lnTo>
                    <a:lnTo>
                      <a:pt x="183" y="573"/>
                    </a:lnTo>
                    <a:lnTo>
                      <a:pt x="190" y="574"/>
                    </a:lnTo>
                    <a:lnTo>
                      <a:pt x="198" y="576"/>
                    </a:lnTo>
                    <a:lnTo>
                      <a:pt x="203" y="580"/>
                    </a:lnTo>
                    <a:lnTo>
                      <a:pt x="211" y="582"/>
                    </a:lnTo>
                    <a:lnTo>
                      <a:pt x="217" y="584"/>
                    </a:lnTo>
                    <a:lnTo>
                      <a:pt x="224" y="586"/>
                    </a:lnTo>
                    <a:lnTo>
                      <a:pt x="232" y="588"/>
                    </a:lnTo>
                    <a:lnTo>
                      <a:pt x="238" y="590"/>
                    </a:lnTo>
                    <a:lnTo>
                      <a:pt x="245" y="590"/>
                    </a:lnTo>
                    <a:lnTo>
                      <a:pt x="253" y="592"/>
                    </a:lnTo>
                    <a:lnTo>
                      <a:pt x="259" y="592"/>
                    </a:lnTo>
                    <a:lnTo>
                      <a:pt x="266" y="593"/>
                    </a:lnTo>
                    <a:lnTo>
                      <a:pt x="274" y="593"/>
                    </a:lnTo>
                    <a:lnTo>
                      <a:pt x="281" y="593"/>
                    </a:lnTo>
                    <a:lnTo>
                      <a:pt x="287" y="593"/>
                    </a:lnTo>
                    <a:lnTo>
                      <a:pt x="295" y="595"/>
                    </a:lnTo>
                    <a:lnTo>
                      <a:pt x="300" y="593"/>
                    </a:lnTo>
                    <a:lnTo>
                      <a:pt x="310" y="593"/>
                    </a:lnTo>
                    <a:lnTo>
                      <a:pt x="316" y="593"/>
                    </a:lnTo>
                    <a:lnTo>
                      <a:pt x="323" y="593"/>
                    </a:lnTo>
                    <a:lnTo>
                      <a:pt x="331" y="592"/>
                    </a:lnTo>
                    <a:lnTo>
                      <a:pt x="338" y="592"/>
                    </a:lnTo>
                    <a:lnTo>
                      <a:pt x="346" y="590"/>
                    </a:lnTo>
                    <a:lnTo>
                      <a:pt x="352" y="590"/>
                    </a:lnTo>
                    <a:lnTo>
                      <a:pt x="359" y="588"/>
                    </a:lnTo>
                    <a:lnTo>
                      <a:pt x="367" y="586"/>
                    </a:lnTo>
                    <a:lnTo>
                      <a:pt x="375" y="584"/>
                    </a:lnTo>
                    <a:lnTo>
                      <a:pt x="380" y="582"/>
                    </a:lnTo>
                    <a:lnTo>
                      <a:pt x="388" y="578"/>
                    </a:lnTo>
                    <a:lnTo>
                      <a:pt x="395" y="576"/>
                    </a:lnTo>
                    <a:lnTo>
                      <a:pt x="403" y="574"/>
                    </a:lnTo>
                    <a:lnTo>
                      <a:pt x="409" y="571"/>
                    </a:lnTo>
                    <a:lnTo>
                      <a:pt x="416" y="569"/>
                    </a:lnTo>
                    <a:lnTo>
                      <a:pt x="424" y="565"/>
                    </a:lnTo>
                    <a:lnTo>
                      <a:pt x="432" y="563"/>
                    </a:lnTo>
                    <a:lnTo>
                      <a:pt x="437" y="559"/>
                    </a:lnTo>
                    <a:lnTo>
                      <a:pt x="437"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63" name="Freeform 27"/>
              <p:cNvSpPr>
                <a:spLocks/>
              </p:cNvSpPr>
              <p:nvPr/>
            </p:nvSpPr>
            <p:spPr bwMode="auto">
              <a:xfrm>
                <a:off x="4553" y="2141"/>
                <a:ext cx="230" cy="230"/>
              </a:xfrm>
              <a:custGeom>
                <a:avLst/>
                <a:gdLst>
                  <a:gd name="T0" fmla="*/ 371 w 460"/>
                  <a:gd name="T1" fmla="*/ 414 h 460"/>
                  <a:gd name="T2" fmla="*/ 403 w 460"/>
                  <a:gd name="T3" fmla="*/ 383 h 460"/>
                  <a:gd name="T4" fmla="*/ 428 w 460"/>
                  <a:gd name="T5" fmla="*/ 347 h 460"/>
                  <a:gd name="T6" fmla="*/ 441 w 460"/>
                  <a:gd name="T7" fmla="*/ 323 h 460"/>
                  <a:gd name="T8" fmla="*/ 451 w 460"/>
                  <a:gd name="T9" fmla="*/ 302 h 460"/>
                  <a:gd name="T10" fmla="*/ 455 w 460"/>
                  <a:gd name="T11" fmla="*/ 281 h 460"/>
                  <a:gd name="T12" fmla="*/ 458 w 460"/>
                  <a:gd name="T13" fmla="*/ 258 h 460"/>
                  <a:gd name="T14" fmla="*/ 460 w 460"/>
                  <a:gd name="T15" fmla="*/ 237 h 460"/>
                  <a:gd name="T16" fmla="*/ 460 w 460"/>
                  <a:gd name="T17" fmla="*/ 214 h 460"/>
                  <a:gd name="T18" fmla="*/ 457 w 460"/>
                  <a:gd name="T19" fmla="*/ 191 h 460"/>
                  <a:gd name="T20" fmla="*/ 453 w 460"/>
                  <a:gd name="T21" fmla="*/ 169 h 460"/>
                  <a:gd name="T22" fmla="*/ 445 w 460"/>
                  <a:gd name="T23" fmla="*/ 148 h 460"/>
                  <a:gd name="T24" fmla="*/ 436 w 460"/>
                  <a:gd name="T25" fmla="*/ 127 h 460"/>
                  <a:gd name="T26" fmla="*/ 424 w 460"/>
                  <a:gd name="T27" fmla="*/ 106 h 460"/>
                  <a:gd name="T28" fmla="*/ 400 w 460"/>
                  <a:gd name="T29" fmla="*/ 74 h 460"/>
                  <a:gd name="T30" fmla="*/ 367 w 460"/>
                  <a:gd name="T31" fmla="*/ 43 h 460"/>
                  <a:gd name="T32" fmla="*/ 333 w 460"/>
                  <a:gd name="T33" fmla="*/ 22 h 460"/>
                  <a:gd name="T34" fmla="*/ 308 w 460"/>
                  <a:gd name="T35" fmla="*/ 13 h 460"/>
                  <a:gd name="T36" fmla="*/ 282 w 460"/>
                  <a:gd name="T37" fmla="*/ 5 h 460"/>
                  <a:gd name="T38" fmla="*/ 261 w 460"/>
                  <a:gd name="T39" fmla="*/ 1 h 460"/>
                  <a:gd name="T40" fmla="*/ 238 w 460"/>
                  <a:gd name="T41" fmla="*/ 0 h 460"/>
                  <a:gd name="T42" fmla="*/ 217 w 460"/>
                  <a:gd name="T43" fmla="*/ 0 h 460"/>
                  <a:gd name="T44" fmla="*/ 194 w 460"/>
                  <a:gd name="T45" fmla="*/ 1 h 460"/>
                  <a:gd name="T46" fmla="*/ 171 w 460"/>
                  <a:gd name="T47" fmla="*/ 5 h 460"/>
                  <a:gd name="T48" fmla="*/ 149 w 460"/>
                  <a:gd name="T49" fmla="*/ 13 h 460"/>
                  <a:gd name="T50" fmla="*/ 128 w 460"/>
                  <a:gd name="T51" fmla="*/ 24 h 460"/>
                  <a:gd name="T52" fmla="*/ 107 w 460"/>
                  <a:gd name="T53" fmla="*/ 36 h 460"/>
                  <a:gd name="T54" fmla="*/ 74 w 460"/>
                  <a:gd name="T55" fmla="*/ 58 h 460"/>
                  <a:gd name="T56" fmla="*/ 44 w 460"/>
                  <a:gd name="T57" fmla="*/ 93 h 460"/>
                  <a:gd name="T58" fmla="*/ 29 w 460"/>
                  <a:gd name="T59" fmla="*/ 117 h 460"/>
                  <a:gd name="T60" fmla="*/ 15 w 460"/>
                  <a:gd name="T61" fmla="*/ 148 h 460"/>
                  <a:gd name="T62" fmla="*/ 8 w 460"/>
                  <a:gd name="T63" fmla="*/ 169 h 460"/>
                  <a:gd name="T64" fmla="*/ 4 w 460"/>
                  <a:gd name="T65" fmla="*/ 190 h 460"/>
                  <a:gd name="T66" fmla="*/ 0 w 460"/>
                  <a:gd name="T67" fmla="*/ 212 h 460"/>
                  <a:gd name="T68" fmla="*/ 0 w 460"/>
                  <a:gd name="T69" fmla="*/ 233 h 460"/>
                  <a:gd name="T70" fmla="*/ 2 w 460"/>
                  <a:gd name="T71" fmla="*/ 256 h 460"/>
                  <a:gd name="T72" fmla="*/ 4 w 460"/>
                  <a:gd name="T73" fmla="*/ 279 h 460"/>
                  <a:gd name="T74" fmla="*/ 12 w 460"/>
                  <a:gd name="T75" fmla="*/ 302 h 460"/>
                  <a:gd name="T76" fmla="*/ 19 w 460"/>
                  <a:gd name="T77" fmla="*/ 323 h 460"/>
                  <a:gd name="T78" fmla="*/ 34 w 460"/>
                  <a:gd name="T79" fmla="*/ 349 h 460"/>
                  <a:gd name="T80" fmla="*/ 61 w 460"/>
                  <a:gd name="T81" fmla="*/ 385 h 460"/>
                  <a:gd name="T82" fmla="*/ 95 w 460"/>
                  <a:gd name="T83" fmla="*/ 416 h 460"/>
                  <a:gd name="T84" fmla="*/ 118 w 460"/>
                  <a:gd name="T85" fmla="*/ 431 h 460"/>
                  <a:gd name="T86" fmla="*/ 149 w 460"/>
                  <a:gd name="T87" fmla="*/ 444 h 460"/>
                  <a:gd name="T88" fmla="*/ 169 w 460"/>
                  <a:gd name="T89" fmla="*/ 452 h 460"/>
                  <a:gd name="T90" fmla="*/ 192 w 460"/>
                  <a:gd name="T91" fmla="*/ 456 h 460"/>
                  <a:gd name="T92" fmla="*/ 213 w 460"/>
                  <a:gd name="T93" fmla="*/ 460 h 460"/>
                  <a:gd name="T94" fmla="*/ 236 w 460"/>
                  <a:gd name="T95" fmla="*/ 460 h 460"/>
                  <a:gd name="T96" fmla="*/ 259 w 460"/>
                  <a:gd name="T97" fmla="*/ 458 h 460"/>
                  <a:gd name="T98" fmla="*/ 282 w 460"/>
                  <a:gd name="T99" fmla="*/ 454 h 460"/>
                  <a:gd name="T100" fmla="*/ 303 w 460"/>
                  <a:gd name="T101" fmla="*/ 448 h 460"/>
                  <a:gd name="T102" fmla="*/ 325 w 460"/>
                  <a:gd name="T103" fmla="*/ 440 h 460"/>
                  <a:gd name="T104" fmla="*/ 342 w 460"/>
                  <a:gd name="T105" fmla="*/ 43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0" h="460">
                    <a:moveTo>
                      <a:pt x="342" y="435"/>
                    </a:moveTo>
                    <a:lnTo>
                      <a:pt x="350" y="427"/>
                    </a:lnTo>
                    <a:lnTo>
                      <a:pt x="361" y="421"/>
                    </a:lnTo>
                    <a:lnTo>
                      <a:pt x="371" y="414"/>
                    </a:lnTo>
                    <a:lnTo>
                      <a:pt x="379" y="408"/>
                    </a:lnTo>
                    <a:lnTo>
                      <a:pt x="388" y="399"/>
                    </a:lnTo>
                    <a:lnTo>
                      <a:pt x="396" y="391"/>
                    </a:lnTo>
                    <a:lnTo>
                      <a:pt x="403" y="383"/>
                    </a:lnTo>
                    <a:lnTo>
                      <a:pt x="411" y="376"/>
                    </a:lnTo>
                    <a:lnTo>
                      <a:pt x="417" y="366"/>
                    </a:lnTo>
                    <a:lnTo>
                      <a:pt x="424" y="357"/>
                    </a:lnTo>
                    <a:lnTo>
                      <a:pt x="428" y="347"/>
                    </a:lnTo>
                    <a:lnTo>
                      <a:pt x="436" y="338"/>
                    </a:lnTo>
                    <a:lnTo>
                      <a:pt x="438" y="332"/>
                    </a:lnTo>
                    <a:lnTo>
                      <a:pt x="439" y="328"/>
                    </a:lnTo>
                    <a:lnTo>
                      <a:pt x="441" y="323"/>
                    </a:lnTo>
                    <a:lnTo>
                      <a:pt x="445" y="317"/>
                    </a:lnTo>
                    <a:lnTo>
                      <a:pt x="447" y="311"/>
                    </a:lnTo>
                    <a:lnTo>
                      <a:pt x="449" y="307"/>
                    </a:lnTo>
                    <a:lnTo>
                      <a:pt x="451" y="302"/>
                    </a:lnTo>
                    <a:lnTo>
                      <a:pt x="453" y="298"/>
                    </a:lnTo>
                    <a:lnTo>
                      <a:pt x="455" y="292"/>
                    </a:lnTo>
                    <a:lnTo>
                      <a:pt x="455" y="287"/>
                    </a:lnTo>
                    <a:lnTo>
                      <a:pt x="455" y="281"/>
                    </a:lnTo>
                    <a:lnTo>
                      <a:pt x="457" y="275"/>
                    </a:lnTo>
                    <a:lnTo>
                      <a:pt x="457" y="269"/>
                    </a:lnTo>
                    <a:lnTo>
                      <a:pt x="458" y="264"/>
                    </a:lnTo>
                    <a:lnTo>
                      <a:pt x="458" y="258"/>
                    </a:lnTo>
                    <a:lnTo>
                      <a:pt x="460" y="254"/>
                    </a:lnTo>
                    <a:lnTo>
                      <a:pt x="460" y="249"/>
                    </a:lnTo>
                    <a:lnTo>
                      <a:pt x="460" y="243"/>
                    </a:lnTo>
                    <a:lnTo>
                      <a:pt x="460" y="237"/>
                    </a:lnTo>
                    <a:lnTo>
                      <a:pt x="460" y="231"/>
                    </a:lnTo>
                    <a:lnTo>
                      <a:pt x="460" y="226"/>
                    </a:lnTo>
                    <a:lnTo>
                      <a:pt x="460" y="220"/>
                    </a:lnTo>
                    <a:lnTo>
                      <a:pt x="460" y="214"/>
                    </a:lnTo>
                    <a:lnTo>
                      <a:pt x="460" y="209"/>
                    </a:lnTo>
                    <a:lnTo>
                      <a:pt x="458" y="203"/>
                    </a:lnTo>
                    <a:lnTo>
                      <a:pt x="458" y="197"/>
                    </a:lnTo>
                    <a:lnTo>
                      <a:pt x="457" y="191"/>
                    </a:lnTo>
                    <a:lnTo>
                      <a:pt x="457" y="186"/>
                    </a:lnTo>
                    <a:lnTo>
                      <a:pt x="455" y="180"/>
                    </a:lnTo>
                    <a:lnTo>
                      <a:pt x="455" y="174"/>
                    </a:lnTo>
                    <a:lnTo>
                      <a:pt x="453" y="169"/>
                    </a:lnTo>
                    <a:lnTo>
                      <a:pt x="453" y="163"/>
                    </a:lnTo>
                    <a:lnTo>
                      <a:pt x="449" y="159"/>
                    </a:lnTo>
                    <a:lnTo>
                      <a:pt x="447" y="153"/>
                    </a:lnTo>
                    <a:lnTo>
                      <a:pt x="445" y="148"/>
                    </a:lnTo>
                    <a:lnTo>
                      <a:pt x="443" y="142"/>
                    </a:lnTo>
                    <a:lnTo>
                      <a:pt x="441" y="136"/>
                    </a:lnTo>
                    <a:lnTo>
                      <a:pt x="439" y="133"/>
                    </a:lnTo>
                    <a:lnTo>
                      <a:pt x="436" y="127"/>
                    </a:lnTo>
                    <a:lnTo>
                      <a:pt x="434" y="121"/>
                    </a:lnTo>
                    <a:lnTo>
                      <a:pt x="430" y="115"/>
                    </a:lnTo>
                    <a:lnTo>
                      <a:pt x="428" y="110"/>
                    </a:lnTo>
                    <a:lnTo>
                      <a:pt x="424" y="106"/>
                    </a:lnTo>
                    <a:lnTo>
                      <a:pt x="422" y="100"/>
                    </a:lnTo>
                    <a:lnTo>
                      <a:pt x="415" y="91"/>
                    </a:lnTo>
                    <a:lnTo>
                      <a:pt x="407" y="81"/>
                    </a:lnTo>
                    <a:lnTo>
                      <a:pt x="400" y="74"/>
                    </a:lnTo>
                    <a:lnTo>
                      <a:pt x="392" y="64"/>
                    </a:lnTo>
                    <a:lnTo>
                      <a:pt x="384" y="57"/>
                    </a:lnTo>
                    <a:lnTo>
                      <a:pt x="377" y="51"/>
                    </a:lnTo>
                    <a:lnTo>
                      <a:pt x="367" y="43"/>
                    </a:lnTo>
                    <a:lnTo>
                      <a:pt x="358" y="38"/>
                    </a:lnTo>
                    <a:lnTo>
                      <a:pt x="348" y="32"/>
                    </a:lnTo>
                    <a:lnTo>
                      <a:pt x="339" y="26"/>
                    </a:lnTo>
                    <a:lnTo>
                      <a:pt x="333" y="22"/>
                    </a:lnTo>
                    <a:lnTo>
                      <a:pt x="329" y="20"/>
                    </a:lnTo>
                    <a:lnTo>
                      <a:pt x="323" y="19"/>
                    </a:lnTo>
                    <a:lnTo>
                      <a:pt x="318" y="17"/>
                    </a:lnTo>
                    <a:lnTo>
                      <a:pt x="308" y="13"/>
                    </a:lnTo>
                    <a:lnTo>
                      <a:pt x="299" y="11"/>
                    </a:lnTo>
                    <a:lnTo>
                      <a:pt x="293" y="7"/>
                    </a:lnTo>
                    <a:lnTo>
                      <a:pt x="287" y="7"/>
                    </a:lnTo>
                    <a:lnTo>
                      <a:pt x="282" y="5"/>
                    </a:lnTo>
                    <a:lnTo>
                      <a:pt x="278" y="3"/>
                    </a:lnTo>
                    <a:lnTo>
                      <a:pt x="272" y="1"/>
                    </a:lnTo>
                    <a:lnTo>
                      <a:pt x="266" y="1"/>
                    </a:lnTo>
                    <a:lnTo>
                      <a:pt x="261" y="1"/>
                    </a:lnTo>
                    <a:lnTo>
                      <a:pt x="255" y="1"/>
                    </a:lnTo>
                    <a:lnTo>
                      <a:pt x="249" y="0"/>
                    </a:lnTo>
                    <a:lnTo>
                      <a:pt x="244" y="0"/>
                    </a:lnTo>
                    <a:lnTo>
                      <a:pt x="238" y="0"/>
                    </a:lnTo>
                    <a:lnTo>
                      <a:pt x="232" y="0"/>
                    </a:lnTo>
                    <a:lnTo>
                      <a:pt x="228" y="0"/>
                    </a:lnTo>
                    <a:lnTo>
                      <a:pt x="223" y="0"/>
                    </a:lnTo>
                    <a:lnTo>
                      <a:pt x="217" y="0"/>
                    </a:lnTo>
                    <a:lnTo>
                      <a:pt x="211" y="0"/>
                    </a:lnTo>
                    <a:lnTo>
                      <a:pt x="204" y="0"/>
                    </a:lnTo>
                    <a:lnTo>
                      <a:pt x="200" y="0"/>
                    </a:lnTo>
                    <a:lnTo>
                      <a:pt x="194" y="1"/>
                    </a:lnTo>
                    <a:lnTo>
                      <a:pt x="188" y="3"/>
                    </a:lnTo>
                    <a:lnTo>
                      <a:pt x="183" y="3"/>
                    </a:lnTo>
                    <a:lnTo>
                      <a:pt x="177" y="5"/>
                    </a:lnTo>
                    <a:lnTo>
                      <a:pt x="171" y="5"/>
                    </a:lnTo>
                    <a:lnTo>
                      <a:pt x="166" y="9"/>
                    </a:lnTo>
                    <a:lnTo>
                      <a:pt x="160" y="9"/>
                    </a:lnTo>
                    <a:lnTo>
                      <a:pt x="154" y="11"/>
                    </a:lnTo>
                    <a:lnTo>
                      <a:pt x="149" y="13"/>
                    </a:lnTo>
                    <a:lnTo>
                      <a:pt x="145" y="17"/>
                    </a:lnTo>
                    <a:lnTo>
                      <a:pt x="139" y="19"/>
                    </a:lnTo>
                    <a:lnTo>
                      <a:pt x="133" y="20"/>
                    </a:lnTo>
                    <a:lnTo>
                      <a:pt x="128" y="24"/>
                    </a:lnTo>
                    <a:lnTo>
                      <a:pt x="124" y="26"/>
                    </a:lnTo>
                    <a:lnTo>
                      <a:pt x="118" y="30"/>
                    </a:lnTo>
                    <a:lnTo>
                      <a:pt x="112" y="32"/>
                    </a:lnTo>
                    <a:lnTo>
                      <a:pt x="107" y="36"/>
                    </a:lnTo>
                    <a:lnTo>
                      <a:pt x="103" y="38"/>
                    </a:lnTo>
                    <a:lnTo>
                      <a:pt x="91" y="45"/>
                    </a:lnTo>
                    <a:lnTo>
                      <a:pt x="84" y="53"/>
                    </a:lnTo>
                    <a:lnTo>
                      <a:pt x="74" y="58"/>
                    </a:lnTo>
                    <a:lnTo>
                      <a:pt x="67" y="68"/>
                    </a:lnTo>
                    <a:lnTo>
                      <a:pt x="59" y="76"/>
                    </a:lnTo>
                    <a:lnTo>
                      <a:pt x="53" y="85"/>
                    </a:lnTo>
                    <a:lnTo>
                      <a:pt x="44" y="93"/>
                    </a:lnTo>
                    <a:lnTo>
                      <a:pt x="38" y="102"/>
                    </a:lnTo>
                    <a:lnTo>
                      <a:pt x="34" y="108"/>
                    </a:lnTo>
                    <a:lnTo>
                      <a:pt x="33" y="112"/>
                    </a:lnTo>
                    <a:lnTo>
                      <a:pt x="29" y="117"/>
                    </a:lnTo>
                    <a:lnTo>
                      <a:pt x="29" y="123"/>
                    </a:lnTo>
                    <a:lnTo>
                      <a:pt x="23" y="133"/>
                    </a:lnTo>
                    <a:lnTo>
                      <a:pt x="17" y="142"/>
                    </a:lnTo>
                    <a:lnTo>
                      <a:pt x="15" y="148"/>
                    </a:lnTo>
                    <a:lnTo>
                      <a:pt x="14" y="153"/>
                    </a:lnTo>
                    <a:lnTo>
                      <a:pt x="12" y="159"/>
                    </a:lnTo>
                    <a:lnTo>
                      <a:pt x="12" y="163"/>
                    </a:lnTo>
                    <a:lnTo>
                      <a:pt x="8" y="169"/>
                    </a:lnTo>
                    <a:lnTo>
                      <a:pt x="8" y="174"/>
                    </a:lnTo>
                    <a:lnTo>
                      <a:pt x="6" y="178"/>
                    </a:lnTo>
                    <a:lnTo>
                      <a:pt x="4" y="184"/>
                    </a:lnTo>
                    <a:lnTo>
                      <a:pt x="4" y="190"/>
                    </a:lnTo>
                    <a:lnTo>
                      <a:pt x="4" y="195"/>
                    </a:lnTo>
                    <a:lnTo>
                      <a:pt x="2" y="201"/>
                    </a:lnTo>
                    <a:lnTo>
                      <a:pt x="2" y="207"/>
                    </a:lnTo>
                    <a:lnTo>
                      <a:pt x="0" y="212"/>
                    </a:lnTo>
                    <a:lnTo>
                      <a:pt x="0" y="218"/>
                    </a:lnTo>
                    <a:lnTo>
                      <a:pt x="0" y="224"/>
                    </a:lnTo>
                    <a:lnTo>
                      <a:pt x="0" y="228"/>
                    </a:lnTo>
                    <a:lnTo>
                      <a:pt x="0" y="233"/>
                    </a:lnTo>
                    <a:lnTo>
                      <a:pt x="0" y="239"/>
                    </a:lnTo>
                    <a:lnTo>
                      <a:pt x="0" y="245"/>
                    </a:lnTo>
                    <a:lnTo>
                      <a:pt x="2" y="252"/>
                    </a:lnTo>
                    <a:lnTo>
                      <a:pt x="2" y="256"/>
                    </a:lnTo>
                    <a:lnTo>
                      <a:pt x="2" y="262"/>
                    </a:lnTo>
                    <a:lnTo>
                      <a:pt x="4" y="268"/>
                    </a:lnTo>
                    <a:lnTo>
                      <a:pt x="4" y="273"/>
                    </a:lnTo>
                    <a:lnTo>
                      <a:pt x="4" y="279"/>
                    </a:lnTo>
                    <a:lnTo>
                      <a:pt x="6" y="285"/>
                    </a:lnTo>
                    <a:lnTo>
                      <a:pt x="8" y="290"/>
                    </a:lnTo>
                    <a:lnTo>
                      <a:pt x="10" y="296"/>
                    </a:lnTo>
                    <a:lnTo>
                      <a:pt x="12" y="302"/>
                    </a:lnTo>
                    <a:lnTo>
                      <a:pt x="14" y="307"/>
                    </a:lnTo>
                    <a:lnTo>
                      <a:pt x="15" y="311"/>
                    </a:lnTo>
                    <a:lnTo>
                      <a:pt x="17" y="317"/>
                    </a:lnTo>
                    <a:lnTo>
                      <a:pt x="19" y="323"/>
                    </a:lnTo>
                    <a:lnTo>
                      <a:pt x="23" y="328"/>
                    </a:lnTo>
                    <a:lnTo>
                      <a:pt x="25" y="334"/>
                    </a:lnTo>
                    <a:lnTo>
                      <a:pt x="29" y="340"/>
                    </a:lnTo>
                    <a:lnTo>
                      <a:pt x="34" y="349"/>
                    </a:lnTo>
                    <a:lnTo>
                      <a:pt x="40" y="359"/>
                    </a:lnTo>
                    <a:lnTo>
                      <a:pt x="46" y="368"/>
                    </a:lnTo>
                    <a:lnTo>
                      <a:pt x="55" y="378"/>
                    </a:lnTo>
                    <a:lnTo>
                      <a:pt x="61" y="385"/>
                    </a:lnTo>
                    <a:lnTo>
                      <a:pt x="69" y="395"/>
                    </a:lnTo>
                    <a:lnTo>
                      <a:pt x="78" y="401"/>
                    </a:lnTo>
                    <a:lnTo>
                      <a:pt x="88" y="410"/>
                    </a:lnTo>
                    <a:lnTo>
                      <a:pt x="95" y="416"/>
                    </a:lnTo>
                    <a:lnTo>
                      <a:pt x="105" y="421"/>
                    </a:lnTo>
                    <a:lnTo>
                      <a:pt x="109" y="425"/>
                    </a:lnTo>
                    <a:lnTo>
                      <a:pt x="112" y="427"/>
                    </a:lnTo>
                    <a:lnTo>
                      <a:pt x="118" y="431"/>
                    </a:lnTo>
                    <a:lnTo>
                      <a:pt x="124" y="433"/>
                    </a:lnTo>
                    <a:lnTo>
                      <a:pt x="133" y="437"/>
                    </a:lnTo>
                    <a:lnTo>
                      <a:pt x="145" y="442"/>
                    </a:lnTo>
                    <a:lnTo>
                      <a:pt x="149" y="444"/>
                    </a:lnTo>
                    <a:lnTo>
                      <a:pt x="154" y="446"/>
                    </a:lnTo>
                    <a:lnTo>
                      <a:pt x="160" y="448"/>
                    </a:lnTo>
                    <a:lnTo>
                      <a:pt x="166" y="450"/>
                    </a:lnTo>
                    <a:lnTo>
                      <a:pt x="169" y="452"/>
                    </a:lnTo>
                    <a:lnTo>
                      <a:pt x="175" y="452"/>
                    </a:lnTo>
                    <a:lnTo>
                      <a:pt x="181" y="454"/>
                    </a:lnTo>
                    <a:lnTo>
                      <a:pt x="187" y="456"/>
                    </a:lnTo>
                    <a:lnTo>
                      <a:pt x="192" y="456"/>
                    </a:lnTo>
                    <a:lnTo>
                      <a:pt x="198" y="458"/>
                    </a:lnTo>
                    <a:lnTo>
                      <a:pt x="202" y="458"/>
                    </a:lnTo>
                    <a:lnTo>
                      <a:pt x="207" y="460"/>
                    </a:lnTo>
                    <a:lnTo>
                      <a:pt x="213" y="460"/>
                    </a:lnTo>
                    <a:lnTo>
                      <a:pt x="219" y="460"/>
                    </a:lnTo>
                    <a:lnTo>
                      <a:pt x="225" y="460"/>
                    </a:lnTo>
                    <a:lnTo>
                      <a:pt x="230" y="460"/>
                    </a:lnTo>
                    <a:lnTo>
                      <a:pt x="236" y="460"/>
                    </a:lnTo>
                    <a:lnTo>
                      <a:pt x="242" y="460"/>
                    </a:lnTo>
                    <a:lnTo>
                      <a:pt x="247" y="460"/>
                    </a:lnTo>
                    <a:lnTo>
                      <a:pt x="253" y="460"/>
                    </a:lnTo>
                    <a:lnTo>
                      <a:pt x="259" y="458"/>
                    </a:lnTo>
                    <a:lnTo>
                      <a:pt x="265" y="458"/>
                    </a:lnTo>
                    <a:lnTo>
                      <a:pt x="270" y="456"/>
                    </a:lnTo>
                    <a:lnTo>
                      <a:pt x="276" y="456"/>
                    </a:lnTo>
                    <a:lnTo>
                      <a:pt x="282" y="454"/>
                    </a:lnTo>
                    <a:lnTo>
                      <a:pt x="285" y="454"/>
                    </a:lnTo>
                    <a:lnTo>
                      <a:pt x="291" y="452"/>
                    </a:lnTo>
                    <a:lnTo>
                      <a:pt x="297" y="452"/>
                    </a:lnTo>
                    <a:lnTo>
                      <a:pt x="303" y="448"/>
                    </a:lnTo>
                    <a:lnTo>
                      <a:pt x="308" y="446"/>
                    </a:lnTo>
                    <a:lnTo>
                      <a:pt x="314" y="444"/>
                    </a:lnTo>
                    <a:lnTo>
                      <a:pt x="320" y="442"/>
                    </a:lnTo>
                    <a:lnTo>
                      <a:pt x="325" y="440"/>
                    </a:lnTo>
                    <a:lnTo>
                      <a:pt x="331" y="439"/>
                    </a:lnTo>
                    <a:lnTo>
                      <a:pt x="337" y="437"/>
                    </a:lnTo>
                    <a:lnTo>
                      <a:pt x="342" y="435"/>
                    </a:lnTo>
                    <a:lnTo>
                      <a:pt x="342" y="435"/>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64" name="Freeform 28"/>
              <p:cNvSpPr>
                <a:spLocks/>
              </p:cNvSpPr>
              <p:nvPr/>
            </p:nvSpPr>
            <p:spPr bwMode="auto">
              <a:xfrm>
                <a:off x="4565" y="2161"/>
                <a:ext cx="187" cy="186"/>
              </a:xfrm>
              <a:custGeom>
                <a:avLst/>
                <a:gdLst>
                  <a:gd name="T0" fmla="*/ 291 w 373"/>
                  <a:gd name="T1" fmla="*/ 339 h 371"/>
                  <a:gd name="T2" fmla="*/ 314 w 373"/>
                  <a:gd name="T3" fmla="*/ 324 h 371"/>
                  <a:gd name="T4" fmla="*/ 333 w 373"/>
                  <a:gd name="T5" fmla="*/ 305 h 371"/>
                  <a:gd name="T6" fmla="*/ 346 w 373"/>
                  <a:gd name="T7" fmla="*/ 280 h 371"/>
                  <a:gd name="T8" fmla="*/ 357 w 373"/>
                  <a:gd name="T9" fmla="*/ 257 h 371"/>
                  <a:gd name="T10" fmla="*/ 367 w 373"/>
                  <a:gd name="T11" fmla="*/ 230 h 371"/>
                  <a:gd name="T12" fmla="*/ 371 w 373"/>
                  <a:gd name="T13" fmla="*/ 204 h 371"/>
                  <a:gd name="T14" fmla="*/ 373 w 373"/>
                  <a:gd name="T15" fmla="*/ 177 h 371"/>
                  <a:gd name="T16" fmla="*/ 369 w 373"/>
                  <a:gd name="T17" fmla="*/ 151 h 371"/>
                  <a:gd name="T18" fmla="*/ 361 w 373"/>
                  <a:gd name="T19" fmla="*/ 124 h 371"/>
                  <a:gd name="T20" fmla="*/ 352 w 373"/>
                  <a:gd name="T21" fmla="*/ 97 h 371"/>
                  <a:gd name="T22" fmla="*/ 335 w 373"/>
                  <a:gd name="T23" fmla="*/ 73 h 371"/>
                  <a:gd name="T24" fmla="*/ 317 w 373"/>
                  <a:gd name="T25" fmla="*/ 52 h 371"/>
                  <a:gd name="T26" fmla="*/ 295 w 373"/>
                  <a:gd name="T27" fmla="*/ 35 h 371"/>
                  <a:gd name="T28" fmla="*/ 274 w 373"/>
                  <a:gd name="T29" fmla="*/ 21 h 371"/>
                  <a:gd name="T30" fmla="*/ 249 w 373"/>
                  <a:gd name="T31" fmla="*/ 10 h 371"/>
                  <a:gd name="T32" fmla="*/ 222 w 373"/>
                  <a:gd name="T33" fmla="*/ 2 h 371"/>
                  <a:gd name="T34" fmla="*/ 196 w 373"/>
                  <a:gd name="T35" fmla="*/ 0 h 371"/>
                  <a:gd name="T36" fmla="*/ 169 w 373"/>
                  <a:gd name="T37" fmla="*/ 0 h 371"/>
                  <a:gd name="T38" fmla="*/ 141 w 373"/>
                  <a:gd name="T39" fmla="*/ 6 h 371"/>
                  <a:gd name="T40" fmla="*/ 116 w 373"/>
                  <a:gd name="T41" fmla="*/ 14 h 371"/>
                  <a:gd name="T42" fmla="*/ 89 w 373"/>
                  <a:gd name="T43" fmla="*/ 27 h 371"/>
                  <a:gd name="T44" fmla="*/ 66 w 373"/>
                  <a:gd name="T45" fmla="*/ 42 h 371"/>
                  <a:gd name="T46" fmla="*/ 47 w 373"/>
                  <a:gd name="T47" fmla="*/ 63 h 371"/>
                  <a:gd name="T48" fmla="*/ 30 w 373"/>
                  <a:gd name="T49" fmla="*/ 84 h 371"/>
                  <a:gd name="T50" fmla="*/ 17 w 373"/>
                  <a:gd name="T51" fmla="*/ 107 h 371"/>
                  <a:gd name="T52" fmla="*/ 8 w 373"/>
                  <a:gd name="T53" fmla="*/ 133 h 371"/>
                  <a:gd name="T54" fmla="*/ 2 w 373"/>
                  <a:gd name="T55" fmla="*/ 158 h 371"/>
                  <a:gd name="T56" fmla="*/ 0 w 373"/>
                  <a:gd name="T57" fmla="*/ 185 h 371"/>
                  <a:gd name="T58" fmla="*/ 2 w 373"/>
                  <a:gd name="T59" fmla="*/ 211 h 371"/>
                  <a:gd name="T60" fmla="*/ 8 w 373"/>
                  <a:gd name="T61" fmla="*/ 240 h 371"/>
                  <a:gd name="T62" fmla="*/ 17 w 373"/>
                  <a:gd name="T63" fmla="*/ 267 h 371"/>
                  <a:gd name="T64" fmla="*/ 32 w 373"/>
                  <a:gd name="T65" fmla="*/ 291 h 371"/>
                  <a:gd name="T66" fmla="*/ 49 w 373"/>
                  <a:gd name="T67" fmla="*/ 312 h 371"/>
                  <a:gd name="T68" fmla="*/ 68 w 373"/>
                  <a:gd name="T69" fmla="*/ 331 h 371"/>
                  <a:gd name="T70" fmla="*/ 91 w 373"/>
                  <a:gd name="T71" fmla="*/ 346 h 371"/>
                  <a:gd name="T72" fmla="*/ 116 w 373"/>
                  <a:gd name="T73" fmla="*/ 360 h 371"/>
                  <a:gd name="T74" fmla="*/ 141 w 373"/>
                  <a:gd name="T75" fmla="*/ 367 h 371"/>
                  <a:gd name="T76" fmla="*/ 167 w 373"/>
                  <a:gd name="T77" fmla="*/ 371 h 371"/>
                  <a:gd name="T78" fmla="*/ 194 w 373"/>
                  <a:gd name="T79" fmla="*/ 371 h 371"/>
                  <a:gd name="T80" fmla="*/ 222 w 373"/>
                  <a:gd name="T81" fmla="*/ 369 h 371"/>
                  <a:gd name="T82" fmla="*/ 249 w 373"/>
                  <a:gd name="T83" fmla="*/ 360 h 371"/>
                  <a:gd name="T84" fmla="*/ 276 w 373"/>
                  <a:gd name="T85" fmla="*/ 35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371">
                    <a:moveTo>
                      <a:pt x="276" y="350"/>
                    </a:moveTo>
                    <a:lnTo>
                      <a:pt x="283" y="344"/>
                    </a:lnTo>
                    <a:lnTo>
                      <a:pt x="291" y="339"/>
                    </a:lnTo>
                    <a:lnTo>
                      <a:pt x="298" y="333"/>
                    </a:lnTo>
                    <a:lnTo>
                      <a:pt x="306" y="329"/>
                    </a:lnTo>
                    <a:lnTo>
                      <a:pt x="314" y="324"/>
                    </a:lnTo>
                    <a:lnTo>
                      <a:pt x="319" y="316"/>
                    </a:lnTo>
                    <a:lnTo>
                      <a:pt x="325" y="310"/>
                    </a:lnTo>
                    <a:lnTo>
                      <a:pt x="333" y="305"/>
                    </a:lnTo>
                    <a:lnTo>
                      <a:pt x="336" y="295"/>
                    </a:lnTo>
                    <a:lnTo>
                      <a:pt x="342" y="287"/>
                    </a:lnTo>
                    <a:lnTo>
                      <a:pt x="346" y="280"/>
                    </a:lnTo>
                    <a:lnTo>
                      <a:pt x="350" y="272"/>
                    </a:lnTo>
                    <a:lnTo>
                      <a:pt x="354" y="265"/>
                    </a:lnTo>
                    <a:lnTo>
                      <a:pt x="357" y="257"/>
                    </a:lnTo>
                    <a:lnTo>
                      <a:pt x="361" y="248"/>
                    </a:lnTo>
                    <a:lnTo>
                      <a:pt x="365" y="240"/>
                    </a:lnTo>
                    <a:lnTo>
                      <a:pt x="367" y="230"/>
                    </a:lnTo>
                    <a:lnTo>
                      <a:pt x="369" y="221"/>
                    </a:lnTo>
                    <a:lnTo>
                      <a:pt x="369" y="213"/>
                    </a:lnTo>
                    <a:lnTo>
                      <a:pt x="371" y="204"/>
                    </a:lnTo>
                    <a:lnTo>
                      <a:pt x="371" y="194"/>
                    </a:lnTo>
                    <a:lnTo>
                      <a:pt x="373" y="185"/>
                    </a:lnTo>
                    <a:lnTo>
                      <a:pt x="373" y="177"/>
                    </a:lnTo>
                    <a:lnTo>
                      <a:pt x="373" y="168"/>
                    </a:lnTo>
                    <a:lnTo>
                      <a:pt x="371" y="158"/>
                    </a:lnTo>
                    <a:lnTo>
                      <a:pt x="369" y="151"/>
                    </a:lnTo>
                    <a:lnTo>
                      <a:pt x="367" y="141"/>
                    </a:lnTo>
                    <a:lnTo>
                      <a:pt x="365" y="132"/>
                    </a:lnTo>
                    <a:lnTo>
                      <a:pt x="361" y="124"/>
                    </a:lnTo>
                    <a:lnTo>
                      <a:pt x="357" y="114"/>
                    </a:lnTo>
                    <a:lnTo>
                      <a:pt x="354" y="107"/>
                    </a:lnTo>
                    <a:lnTo>
                      <a:pt x="352" y="97"/>
                    </a:lnTo>
                    <a:lnTo>
                      <a:pt x="346" y="90"/>
                    </a:lnTo>
                    <a:lnTo>
                      <a:pt x="340" y="80"/>
                    </a:lnTo>
                    <a:lnTo>
                      <a:pt x="335" y="73"/>
                    </a:lnTo>
                    <a:lnTo>
                      <a:pt x="329" y="67"/>
                    </a:lnTo>
                    <a:lnTo>
                      <a:pt x="323" y="59"/>
                    </a:lnTo>
                    <a:lnTo>
                      <a:pt x="317" y="52"/>
                    </a:lnTo>
                    <a:lnTo>
                      <a:pt x="310" y="46"/>
                    </a:lnTo>
                    <a:lnTo>
                      <a:pt x="304" y="40"/>
                    </a:lnTo>
                    <a:lnTo>
                      <a:pt x="295" y="35"/>
                    </a:lnTo>
                    <a:lnTo>
                      <a:pt x="289" y="29"/>
                    </a:lnTo>
                    <a:lnTo>
                      <a:pt x="281" y="25"/>
                    </a:lnTo>
                    <a:lnTo>
                      <a:pt x="274" y="21"/>
                    </a:lnTo>
                    <a:lnTo>
                      <a:pt x="264" y="16"/>
                    </a:lnTo>
                    <a:lnTo>
                      <a:pt x="257" y="12"/>
                    </a:lnTo>
                    <a:lnTo>
                      <a:pt x="249" y="10"/>
                    </a:lnTo>
                    <a:lnTo>
                      <a:pt x="240" y="8"/>
                    </a:lnTo>
                    <a:lnTo>
                      <a:pt x="232" y="6"/>
                    </a:lnTo>
                    <a:lnTo>
                      <a:pt x="222" y="2"/>
                    </a:lnTo>
                    <a:lnTo>
                      <a:pt x="213" y="0"/>
                    </a:lnTo>
                    <a:lnTo>
                      <a:pt x="203" y="0"/>
                    </a:lnTo>
                    <a:lnTo>
                      <a:pt x="196" y="0"/>
                    </a:lnTo>
                    <a:lnTo>
                      <a:pt x="186" y="0"/>
                    </a:lnTo>
                    <a:lnTo>
                      <a:pt x="177" y="0"/>
                    </a:lnTo>
                    <a:lnTo>
                      <a:pt x="169" y="0"/>
                    </a:lnTo>
                    <a:lnTo>
                      <a:pt x="160" y="0"/>
                    </a:lnTo>
                    <a:lnTo>
                      <a:pt x="150" y="2"/>
                    </a:lnTo>
                    <a:lnTo>
                      <a:pt x="141" y="6"/>
                    </a:lnTo>
                    <a:lnTo>
                      <a:pt x="133" y="8"/>
                    </a:lnTo>
                    <a:lnTo>
                      <a:pt x="124" y="10"/>
                    </a:lnTo>
                    <a:lnTo>
                      <a:pt x="116" y="14"/>
                    </a:lnTo>
                    <a:lnTo>
                      <a:pt x="106" y="18"/>
                    </a:lnTo>
                    <a:lnTo>
                      <a:pt x="99" y="23"/>
                    </a:lnTo>
                    <a:lnTo>
                      <a:pt x="89" y="27"/>
                    </a:lnTo>
                    <a:lnTo>
                      <a:pt x="82" y="33"/>
                    </a:lnTo>
                    <a:lnTo>
                      <a:pt x="74" y="37"/>
                    </a:lnTo>
                    <a:lnTo>
                      <a:pt x="66" y="42"/>
                    </a:lnTo>
                    <a:lnTo>
                      <a:pt x="59" y="48"/>
                    </a:lnTo>
                    <a:lnTo>
                      <a:pt x="53" y="56"/>
                    </a:lnTo>
                    <a:lnTo>
                      <a:pt x="47" y="63"/>
                    </a:lnTo>
                    <a:lnTo>
                      <a:pt x="42" y="69"/>
                    </a:lnTo>
                    <a:lnTo>
                      <a:pt x="36" y="76"/>
                    </a:lnTo>
                    <a:lnTo>
                      <a:pt x="30" y="84"/>
                    </a:lnTo>
                    <a:lnTo>
                      <a:pt x="25" y="92"/>
                    </a:lnTo>
                    <a:lnTo>
                      <a:pt x="21" y="99"/>
                    </a:lnTo>
                    <a:lnTo>
                      <a:pt x="17" y="107"/>
                    </a:lnTo>
                    <a:lnTo>
                      <a:pt x="13" y="116"/>
                    </a:lnTo>
                    <a:lnTo>
                      <a:pt x="9" y="124"/>
                    </a:lnTo>
                    <a:lnTo>
                      <a:pt x="8" y="133"/>
                    </a:lnTo>
                    <a:lnTo>
                      <a:pt x="6" y="141"/>
                    </a:lnTo>
                    <a:lnTo>
                      <a:pt x="4" y="151"/>
                    </a:lnTo>
                    <a:lnTo>
                      <a:pt x="2" y="158"/>
                    </a:lnTo>
                    <a:lnTo>
                      <a:pt x="0" y="168"/>
                    </a:lnTo>
                    <a:lnTo>
                      <a:pt x="0" y="175"/>
                    </a:lnTo>
                    <a:lnTo>
                      <a:pt x="0" y="185"/>
                    </a:lnTo>
                    <a:lnTo>
                      <a:pt x="0" y="194"/>
                    </a:lnTo>
                    <a:lnTo>
                      <a:pt x="2" y="204"/>
                    </a:lnTo>
                    <a:lnTo>
                      <a:pt x="2" y="211"/>
                    </a:lnTo>
                    <a:lnTo>
                      <a:pt x="4" y="221"/>
                    </a:lnTo>
                    <a:lnTo>
                      <a:pt x="4" y="230"/>
                    </a:lnTo>
                    <a:lnTo>
                      <a:pt x="8" y="240"/>
                    </a:lnTo>
                    <a:lnTo>
                      <a:pt x="9" y="248"/>
                    </a:lnTo>
                    <a:lnTo>
                      <a:pt x="13" y="257"/>
                    </a:lnTo>
                    <a:lnTo>
                      <a:pt x="17" y="267"/>
                    </a:lnTo>
                    <a:lnTo>
                      <a:pt x="23" y="276"/>
                    </a:lnTo>
                    <a:lnTo>
                      <a:pt x="27" y="282"/>
                    </a:lnTo>
                    <a:lnTo>
                      <a:pt x="32" y="291"/>
                    </a:lnTo>
                    <a:lnTo>
                      <a:pt x="38" y="299"/>
                    </a:lnTo>
                    <a:lnTo>
                      <a:pt x="44" y="305"/>
                    </a:lnTo>
                    <a:lnTo>
                      <a:pt x="49" y="312"/>
                    </a:lnTo>
                    <a:lnTo>
                      <a:pt x="55" y="318"/>
                    </a:lnTo>
                    <a:lnTo>
                      <a:pt x="63" y="325"/>
                    </a:lnTo>
                    <a:lnTo>
                      <a:pt x="68" y="331"/>
                    </a:lnTo>
                    <a:lnTo>
                      <a:pt x="76" y="335"/>
                    </a:lnTo>
                    <a:lnTo>
                      <a:pt x="84" y="341"/>
                    </a:lnTo>
                    <a:lnTo>
                      <a:pt x="91" y="346"/>
                    </a:lnTo>
                    <a:lnTo>
                      <a:pt x="99" y="350"/>
                    </a:lnTo>
                    <a:lnTo>
                      <a:pt x="106" y="354"/>
                    </a:lnTo>
                    <a:lnTo>
                      <a:pt x="116" y="360"/>
                    </a:lnTo>
                    <a:lnTo>
                      <a:pt x="124" y="362"/>
                    </a:lnTo>
                    <a:lnTo>
                      <a:pt x="133" y="365"/>
                    </a:lnTo>
                    <a:lnTo>
                      <a:pt x="141" y="367"/>
                    </a:lnTo>
                    <a:lnTo>
                      <a:pt x="148" y="369"/>
                    </a:lnTo>
                    <a:lnTo>
                      <a:pt x="158" y="369"/>
                    </a:lnTo>
                    <a:lnTo>
                      <a:pt x="167" y="371"/>
                    </a:lnTo>
                    <a:lnTo>
                      <a:pt x="177" y="371"/>
                    </a:lnTo>
                    <a:lnTo>
                      <a:pt x="184" y="371"/>
                    </a:lnTo>
                    <a:lnTo>
                      <a:pt x="194" y="371"/>
                    </a:lnTo>
                    <a:lnTo>
                      <a:pt x="203" y="371"/>
                    </a:lnTo>
                    <a:lnTo>
                      <a:pt x="213" y="369"/>
                    </a:lnTo>
                    <a:lnTo>
                      <a:pt x="222" y="369"/>
                    </a:lnTo>
                    <a:lnTo>
                      <a:pt x="232" y="365"/>
                    </a:lnTo>
                    <a:lnTo>
                      <a:pt x="240" y="363"/>
                    </a:lnTo>
                    <a:lnTo>
                      <a:pt x="249" y="360"/>
                    </a:lnTo>
                    <a:lnTo>
                      <a:pt x="257" y="358"/>
                    </a:lnTo>
                    <a:lnTo>
                      <a:pt x="266" y="354"/>
                    </a:lnTo>
                    <a:lnTo>
                      <a:pt x="276" y="350"/>
                    </a:lnTo>
                    <a:lnTo>
                      <a:pt x="276" y="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65" name="Freeform 29"/>
              <p:cNvSpPr>
                <a:spLocks/>
              </p:cNvSpPr>
              <p:nvPr/>
            </p:nvSpPr>
            <p:spPr bwMode="auto">
              <a:xfrm>
                <a:off x="4578" y="2179"/>
                <a:ext cx="123" cy="123"/>
              </a:xfrm>
              <a:custGeom>
                <a:avLst/>
                <a:gdLst>
                  <a:gd name="T0" fmla="*/ 186 w 247"/>
                  <a:gd name="T1" fmla="*/ 228 h 245"/>
                  <a:gd name="T2" fmla="*/ 197 w 247"/>
                  <a:gd name="T3" fmla="*/ 220 h 245"/>
                  <a:gd name="T4" fmla="*/ 209 w 247"/>
                  <a:gd name="T5" fmla="*/ 207 h 245"/>
                  <a:gd name="T6" fmla="*/ 222 w 247"/>
                  <a:gd name="T7" fmla="*/ 193 h 245"/>
                  <a:gd name="T8" fmla="*/ 228 w 247"/>
                  <a:gd name="T9" fmla="*/ 184 h 245"/>
                  <a:gd name="T10" fmla="*/ 235 w 247"/>
                  <a:gd name="T11" fmla="*/ 174 h 245"/>
                  <a:gd name="T12" fmla="*/ 239 w 247"/>
                  <a:gd name="T13" fmla="*/ 163 h 245"/>
                  <a:gd name="T14" fmla="*/ 243 w 247"/>
                  <a:gd name="T15" fmla="*/ 152 h 245"/>
                  <a:gd name="T16" fmla="*/ 245 w 247"/>
                  <a:gd name="T17" fmla="*/ 140 h 245"/>
                  <a:gd name="T18" fmla="*/ 247 w 247"/>
                  <a:gd name="T19" fmla="*/ 127 h 245"/>
                  <a:gd name="T20" fmla="*/ 247 w 247"/>
                  <a:gd name="T21" fmla="*/ 117 h 245"/>
                  <a:gd name="T22" fmla="*/ 245 w 247"/>
                  <a:gd name="T23" fmla="*/ 104 h 245"/>
                  <a:gd name="T24" fmla="*/ 243 w 247"/>
                  <a:gd name="T25" fmla="*/ 93 h 245"/>
                  <a:gd name="T26" fmla="*/ 239 w 247"/>
                  <a:gd name="T27" fmla="*/ 81 h 245"/>
                  <a:gd name="T28" fmla="*/ 235 w 247"/>
                  <a:gd name="T29" fmla="*/ 70 h 245"/>
                  <a:gd name="T30" fmla="*/ 230 w 247"/>
                  <a:gd name="T31" fmla="*/ 58 h 245"/>
                  <a:gd name="T32" fmla="*/ 222 w 247"/>
                  <a:gd name="T33" fmla="*/ 47 h 245"/>
                  <a:gd name="T34" fmla="*/ 209 w 247"/>
                  <a:gd name="T35" fmla="*/ 34 h 245"/>
                  <a:gd name="T36" fmla="*/ 196 w 247"/>
                  <a:gd name="T37" fmla="*/ 22 h 245"/>
                  <a:gd name="T38" fmla="*/ 186 w 247"/>
                  <a:gd name="T39" fmla="*/ 17 h 245"/>
                  <a:gd name="T40" fmla="*/ 176 w 247"/>
                  <a:gd name="T41" fmla="*/ 11 h 245"/>
                  <a:gd name="T42" fmla="*/ 165 w 247"/>
                  <a:gd name="T43" fmla="*/ 5 h 245"/>
                  <a:gd name="T44" fmla="*/ 154 w 247"/>
                  <a:gd name="T45" fmla="*/ 3 h 245"/>
                  <a:gd name="T46" fmla="*/ 142 w 247"/>
                  <a:gd name="T47" fmla="*/ 0 h 245"/>
                  <a:gd name="T48" fmla="*/ 129 w 247"/>
                  <a:gd name="T49" fmla="*/ 0 h 245"/>
                  <a:gd name="T50" fmla="*/ 118 w 247"/>
                  <a:gd name="T51" fmla="*/ 0 h 245"/>
                  <a:gd name="T52" fmla="*/ 106 w 247"/>
                  <a:gd name="T53" fmla="*/ 0 h 245"/>
                  <a:gd name="T54" fmla="*/ 95 w 247"/>
                  <a:gd name="T55" fmla="*/ 1 h 245"/>
                  <a:gd name="T56" fmla="*/ 81 w 247"/>
                  <a:gd name="T57" fmla="*/ 5 h 245"/>
                  <a:gd name="T58" fmla="*/ 70 w 247"/>
                  <a:gd name="T59" fmla="*/ 9 h 245"/>
                  <a:gd name="T60" fmla="*/ 61 w 247"/>
                  <a:gd name="T61" fmla="*/ 17 h 245"/>
                  <a:gd name="T62" fmla="*/ 49 w 247"/>
                  <a:gd name="T63" fmla="*/ 22 h 245"/>
                  <a:gd name="T64" fmla="*/ 36 w 247"/>
                  <a:gd name="T65" fmla="*/ 34 h 245"/>
                  <a:gd name="T66" fmla="*/ 21 w 247"/>
                  <a:gd name="T67" fmla="*/ 53 h 245"/>
                  <a:gd name="T68" fmla="*/ 11 w 247"/>
                  <a:gd name="T69" fmla="*/ 68 h 245"/>
                  <a:gd name="T70" fmla="*/ 7 w 247"/>
                  <a:gd name="T71" fmla="*/ 79 h 245"/>
                  <a:gd name="T72" fmla="*/ 3 w 247"/>
                  <a:gd name="T73" fmla="*/ 91 h 245"/>
                  <a:gd name="T74" fmla="*/ 2 w 247"/>
                  <a:gd name="T75" fmla="*/ 102 h 245"/>
                  <a:gd name="T76" fmla="*/ 0 w 247"/>
                  <a:gd name="T77" fmla="*/ 115 h 245"/>
                  <a:gd name="T78" fmla="*/ 0 w 247"/>
                  <a:gd name="T79" fmla="*/ 127 h 245"/>
                  <a:gd name="T80" fmla="*/ 2 w 247"/>
                  <a:gd name="T81" fmla="*/ 140 h 245"/>
                  <a:gd name="T82" fmla="*/ 3 w 247"/>
                  <a:gd name="T83" fmla="*/ 152 h 245"/>
                  <a:gd name="T84" fmla="*/ 7 w 247"/>
                  <a:gd name="T85" fmla="*/ 163 h 245"/>
                  <a:gd name="T86" fmla="*/ 11 w 247"/>
                  <a:gd name="T87" fmla="*/ 176 h 245"/>
                  <a:gd name="T88" fmla="*/ 19 w 247"/>
                  <a:gd name="T89" fmla="*/ 186 h 245"/>
                  <a:gd name="T90" fmla="*/ 24 w 247"/>
                  <a:gd name="T91" fmla="*/ 197 h 245"/>
                  <a:gd name="T92" fmla="*/ 38 w 247"/>
                  <a:gd name="T93" fmla="*/ 211 h 245"/>
                  <a:gd name="T94" fmla="*/ 55 w 247"/>
                  <a:gd name="T95" fmla="*/ 226 h 245"/>
                  <a:gd name="T96" fmla="*/ 70 w 247"/>
                  <a:gd name="T97" fmla="*/ 233 h 245"/>
                  <a:gd name="T98" fmla="*/ 81 w 247"/>
                  <a:gd name="T99" fmla="*/ 239 h 245"/>
                  <a:gd name="T100" fmla="*/ 95 w 247"/>
                  <a:gd name="T101" fmla="*/ 241 h 245"/>
                  <a:gd name="T102" fmla="*/ 104 w 247"/>
                  <a:gd name="T103" fmla="*/ 243 h 245"/>
                  <a:gd name="T104" fmla="*/ 118 w 247"/>
                  <a:gd name="T105" fmla="*/ 245 h 245"/>
                  <a:gd name="T106" fmla="*/ 129 w 247"/>
                  <a:gd name="T107" fmla="*/ 245 h 245"/>
                  <a:gd name="T108" fmla="*/ 140 w 247"/>
                  <a:gd name="T109" fmla="*/ 243 h 245"/>
                  <a:gd name="T110" fmla="*/ 152 w 247"/>
                  <a:gd name="T111" fmla="*/ 241 h 245"/>
                  <a:gd name="T112" fmla="*/ 163 w 247"/>
                  <a:gd name="T113" fmla="*/ 239 h 245"/>
                  <a:gd name="T114" fmla="*/ 176 w 247"/>
                  <a:gd name="T115" fmla="*/ 233 h 245"/>
                  <a:gd name="T116" fmla="*/ 182 w 247"/>
                  <a:gd name="T117" fmla="*/ 23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7" h="245">
                    <a:moveTo>
                      <a:pt x="182" y="231"/>
                    </a:moveTo>
                    <a:lnTo>
                      <a:pt x="186" y="228"/>
                    </a:lnTo>
                    <a:lnTo>
                      <a:pt x="192" y="224"/>
                    </a:lnTo>
                    <a:lnTo>
                      <a:pt x="197" y="220"/>
                    </a:lnTo>
                    <a:lnTo>
                      <a:pt x="201" y="216"/>
                    </a:lnTo>
                    <a:lnTo>
                      <a:pt x="209" y="207"/>
                    </a:lnTo>
                    <a:lnTo>
                      <a:pt x="218" y="199"/>
                    </a:lnTo>
                    <a:lnTo>
                      <a:pt x="222" y="193"/>
                    </a:lnTo>
                    <a:lnTo>
                      <a:pt x="226" y="190"/>
                    </a:lnTo>
                    <a:lnTo>
                      <a:pt x="228" y="184"/>
                    </a:lnTo>
                    <a:lnTo>
                      <a:pt x="232" y="178"/>
                    </a:lnTo>
                    <a:lnTo>
                      <a:pt x="235" y="174"/>
                    </a:lnTo>
                    <a:lnTo>
                      <a:pt x="237" y="169"/>
                    </a:lnTo>
                    <a:lnTo>
                      <a:pt x="239" y="163"/>
                    </a:lnTo>
                    <a:lnTo>
                      <a:pt x="241" y="157"/>
                    </a:lnTo>
                    <a:lnTo>
                      <a:pt x="243" y="152"/>
                    </a:lnTo>
                    <a:lnTo>
                      <a:pt x="243" y="146"/>
                    </a:lnTo>
                    <a:lnTo>
                      <a:pt x="245" y="140"/>
                    </a:lnTo>
                    <a:lnTo>
                      <a:pt x="247" y="135"/>
                    </a:lnTo>
                    <a:lnTo>
                      <a:pt x="247" y="127"/>
                    </a:lnTo>
                    <a:lnTo>
                      <a:pt x="247" y="121"/>
                    </a:lnTo>
                    <a:lnTo>
                      <a:pt x="247" y="117"/>
                    </a:lnTo>
                    <a:lnTo>
                      <a:pt x="247" y="112"/>
                    </a:lnTo>
                    <a:lnTo>
                      <a:pt x="245" y="104"/>
                    </a:lnTo>
                    <a:lnTo>
                      <a:pt x="245" y="98"/>
                    </a:lnTo>
                    <a:lnTo>
                      <a:pt x="243" y="93"/>
                    </a:lnTo>
                    <a:lnTo>
                      <a:pt x="241" y="87"/>
                    </a:lnTo>
                    <a:lnTo>
                      <a:pt x="239" y="81"/>
                    </a:lnTo>
                    <a:lnTo>
                      <a:pt x="237" y="76"/>
                    </a:lnTo>
                    <a:lnTo>
                      <a:pt x="235" y="70"/>
                    </a:lnTo>
                    <a:lnTo>
                      <a:pt x="234" y="64"/>
                    </a:lnTo>
                    <a:lnTo>
                      <a:pt x="230" y="58"/>
                    </a:lnTo>
                    <a:lnTo>
                      <a:pt x="226" y="53"/>
                    </a:lnTo>
                    <a:lnTo>
                      <a:pt x="222" y="47"/>
                    </a:lnTo>
                    <a:lnTo>
                      <a:pt x="218" y="43"/>
                    </a:lnTo>
                    <a:lnTo>
                      <a:pt x="209" y="34"/>
                    </a:lnTo>
                    <a:lnTo>
                      <a:pt x="201" y="26"/>
                    </a:lnTo>
                    <a:lnTo>
                      <a:pt x="196" y="22"/>
                    </a:lnTo>
                    <a:lnTo>
                      <a:pt x="192" y="19"/>
                    </a:lnTo>
                    <a:lnTo>
                      <a:pt x="186" y="17"/>
                    </a:lnTo>
                    <a:lnTo>
                      <a:pt x="180" y="13"/>
                    </a:lnTo>
                    <a:lnTo>
                      <a:pt x="176" y="11"/>
                    </a:lnTo>
                    <a:lnTo>
                      <a:pt x="171" y="7"/>
                    </a:lnTo>
                    <a:lnTo>
                      <a:pt x="165" y="5"/>
                    </a:lnTo>
                    <a:lnTo>
                      <a:pt x="159" y="5"/>
                    </a:lnTo>
                    <a:lnTo>
                      <a:pt x="154" y="3"/>
                    </a:lnTo>
                    <a:lnTo>
                      <a:pt x="148" y="1"/>
                    </a:lnTo>
                    <a:lnTo>
                      <a:pt x="142" y="0"/>
                    </a:lnTo>
                    <a:lnTo>
                      <a:pt x="137" y="0"/>
                    </a:lnTo>
                    <a:lnTo>
                      <a:pt x="129" y="0"/>
                    </a:lnTo>
                    <a:lnTo>
                      <a:pt x="123" y="0"/>
                    </a:lnTo>
                    <a:lnTo>
                      <a:pt x="118" y="0"/>
                    </a:lnTo>
                    <a:lnTo>
                      <a:pt x="112" y="0"/>
                    </a:lnTo>
                    <a:lnTo>
                      <a:pt x="106" y="0"/>
                    </a:lnTo>
                    <a:lnTo>
                      <a:pt x="99" y="0"/>
                    </a:lnTo>
                    <a:lnTo>
                      <a:pt x="95" y="1"/>
                    </a:lnTo>
                    <a:lnTo>
                      <a:pt x="89" y="3"/>
                    </a:lnTo>
                    <a:lnTo>
                      <a:pt x="81" y="5"/>
                    </a:lnTo>
                    <a:lnTo>
                      <a:pt x="76" y="7"/>
                    </a:lnTo>
                    <a:lnTo>
                      <a:pt x="70" y="9"/>
                    </a:lnTo>
                    <a:lnTo>
                      <a:pt x="66" y="13"/>
                    </a:lnTo>
                    <a:lnTo>
                      <a:pt x="61" y="17"/>
                    </a:lnTo>
                    <a:lnTo>
                      <a:pt x="55" y="19"/>
                    </a:lnTo>
                    <a:lnTo>
                      <a:pt x="49" y="22"/>
                    </a:lnTo>
                    <a:lnTo>
                      <a:pt x="43" y="26"/>
                    </a:lnTo>
                    <a:lnTo>
                      <a:pt x="36" y="34"/>
                    </a:lnTo>
                    <a:lnTo>
                      <a:pt x="28" y="43"/>
                    </a:lnTo>
                    <a:lnTo>
                      <a:pt x="21" y="53"/>
                    </a:lnTo>
                    <a:lnTo>
                      <a:pt x="15" y="62"/>
                    </a:lnTo>
                    <a:lnTo>
                      <a:pt x="11" y="68"/>
                    </a:lnTo>
                    <a:lnTo>
                      <a:pt x="9" y="74"/>
                    </a:lnTo>
                    <a:lnTo>
                      <a:pt x="7" y="79"/>
                    </a:lnTo>
                    <a:lnTo>
                      <a:pt x="7" y="87"/>
                    </a:lnTo>
                    <a:lnTo>
                      <a:pt x="3" y="91"/>
                    </a:lnTo>
                    <a:lnTo>
                      <a:pt x="3" y="96"/>
                    </a:lnTo>
                    <a:lnTo>
                      <a:pt x="2" y="102"/>
                    </a:lnTo>
                    <a:lnTo>
                      <a:pt x="2" y="110"/>
                    </a:lnTo>
                    <a:lnTo>
                      <a:pt x="0" y="115"/>
                    </a:lnTo>
                    <a:lnTo>
                      <a:pt x="0" y="121"/>
                    </a:lnTo>
                    <a:lnTo>
                      <a:pt x="0" y="127"/>
                    </a:lnTo>
                    <a:lnTo>
                      <a:pt x="2" y="135"/>
                    </a:lnTo>
                    <a:lnTo>
                      <a:pt x="2" y="140"/>
                    </a:lnTo>
                    <a:lnTo>
                      <a:pt x="2" y="146"/>
                    </a:lnTo>
                    <a:lnTo>
                      <a:pt x="3" y="152"/>
                    </a:lnTo>
                    <a:lnTo>
                      <a:pt x="5" y="157"/>
                    </a:lnTo>
                    <a:lnTo>
                      <a:pt x="7" y="163"/>
                    </a:lnTo>
                    <a:lnTo>
                      <a:pt x="9" y="171"/>
                    </a:lnTo>
                    <a:lnTo>
                      <a:pt x="11" y="176"/>
                    </a:lnTo>
                    <a:lnTo>
                      <a:pt x="15" y="182"/>
                    </a:lnTo>
                    <a:lnTo>
                      <a:pt x="19" y="186"/>
                    </a:lnTo>
                    <a:lnTo>
                      <a:pt x="21" y="192"/>
                    </a:lnTo>
                    <a:lnTo>
                      <a:pt x="24" y="197"/>
                    </a:lnTo>
                    <a:lnTo>
                      <a:pt x="28" y="203"/>
                    </a:lnTo>
                    <a:lnTo>
                      <a:pt x="38" y="211"/>
                    </a:lnTo>
                    <a:lnTo>
                      <a:pt x="45" y="220"/>
                    </a:lnTo>
                    <a:lnTo>
                      <a:pt x="55" y="226"/>
                    </a:lnTo>
                    <a:lnTo>
                      <a:pt x="66" y="231"/>
                    </a:lnTo>
                    <a:lnTo>
                      <a:pt x="70" y="233"/>
                    </a:lnTo>
                    <a:lnTo>
                      <a:pt x="76" y="235"/>
                    </a:lnTo>
                    <a:lnTo>
                      <a:pt x="81" y="239"/>
                    </a:lnTo>
                    <a:lnTo>
                      <a:pt x="89" y="241"/>
                    </a:lnTo>
                    <a:lnTo>
                      <a:pt x="95" y="241"/>
                    </a:lnTo>
                    <a:lnTo>
                      <a:pt x="99" y="243"/>
                    </a:lnTo>
                    <a:lnTo>
                      <a:pt x="104" y="243"/>
                    </a:lnTo>
                    <a:lnTo>
                      <a:pt x="112" y="245"/>
                    </a:lnTo>
                    <a:lnTo>
                      <a:pt x="118" y="245"/>
                    </a:lnTo>
                    <a:lnTo>
                      <a:pt x="123" y="245"/>
                    </a:lnTo>
                    <a:lnTo>
                      <a:pt x="129" y="245"/>
                    </a:lnTo>
                    <a:lnTo>
                      <a:pt x="135" y="245"/>
                    </a:lnTo>
                    <a:lnTo>
                      <a:pt x="140" y="243"/>
                    </a:lnTo>
                    <a:lnTo>
                      <a:pt x="146" y="243"/>
                    </a:lnTo>
                    <a:lnTo>
                      <a:pt x="152" y="241"/>
                    </a:lnTo>
                    <a:lnTo>
                      <a:pt x="157" y="239"/>
                    </a:lnTo>
                    <a:lnTo>
                      <a:pt x="163" y="239"/>
                    </a:lnTo>
                    <a:lnTo>
                      <a:pt x="171" y="235"/>
                    </a:lnTo>
                    <a:lnTo>
                      <a:pt x="176" y="233"/>
                    </a:lnTo>
                    <a:lnTo>
                      <a:pt x="182" y="231"/>
                    </a:lnTo>
                    <a:lnTo>
                      <a:pt x="182" y="231"/>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66" name="Freeform 30"/>
              <p:cNvSpPr>
                <a:spLocks/>
              </p:cNvSpPr>
              <p:nvPr/>
            </p:nvSpPr>
            <p:spPr bwMode="auto">
              <a:xfrm>
                <a:off x="4385" y="2225"/>
                <a:ext cx="266" cy="157"/>
              </a:xfrm>
              <a:custGeom>
                <a:avLst/>
                <a:gdLst>
                  <a:gd name="T0" fmla="*/ 0 w 532"/>
                  <a:gd name="T1" fmla="*/ 70 h 313"/>
                  <a:gd name="T2" fmla="*/ 494 w 532"/>
                  <a:gd name="T3" fmla="*/ 0 h 313"/>
                  <a:gd name="T4" fmla="*/ 532 w 532"/>
                  <a:gd name="T5" fmla="*/ 85 h 313"/>
                  <a:gd name="T6" fmla="*/ 49 w 532"/>
                  <a:gd name="T7" fmla="*/ 313 h 313"/>
                  <a:gd name="T8" fmla="*/ 0 w 532"/>
                  <a:gd name="T9" fmla="*/ 70 h 313"/>
                  <a:gd name="T10" fmla="*/ 0 w 532"/>
                  <a:gd name="T11" fmla="*/ 70 h 313"/>
                </a:gdLst>
                <a:ahLst/>
                <a:cxnLst>
                  <a:cxn ang="0">
                    <a:pos x="T0" y="T1"/>
                  </a:cxn>
                  <a:cxn ang="0">
                    <a:pos x="T2" y="T3"/>
                  </a:cxn>
                  <a:cxn ang="0">
                    <a:pos x="T4" y="T5"/>
                  </a:cxn>
                  <a:cxn ang="0">
                    <a:pos x="T6" y="T7"/>
                  </a:cxn>
                  <a:cxn ang="0">
                    <a:pos x="T8" y="T9"/>
                  </a:cxn>
                  <a:cxn ang="0">
                    <a:pos x="T10" y="T11"/>
                  </a:cxn>
                </a:cxnLst>
                <a:rect l="0" t="0" r="r" b="b"/>
                <a:pathLst>
                  <a:path w="532" h="313">
                    <a:moveTo>
                      <a:pt x="0" y="70"/>
                    </a:moveTo>
                    <a:lnTo>
                      <a:pt x="494" y="0"/>
                    </a:lnTo>
                    <a:lnTo>
                      <a:pt x="532" y="85"/>
                    </a:lnTo>
                    <a:lnTo>
                      <a:pt x="49" y="313"/>
                    </a:lnTo>
                    <a:lnTo>
                      <a:pt x="0"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67" name="Freeform 31"/>
              <p:cNvSpPr>
                <a:spLocks/>
              </p:cNvSpPr>
              <p:nvPr/>
            </p:nvSpPr>
            <p:spPr bwMode="auto">
              <a:xfrm>
                <a:off x="4609" y="2222"/>
                <a:ext cx="57" cy="49"/>
              </a:xfrm>
              <a:custGeom>
                <a:avLst/>
                <a:gdLst>
                  <a:gd name="T0" fmla="*/ 57 w 114"/>
                  <a:gd name="T1" fmla="*/ 99 h 99"/>
                  <a:gd name="T2" fmla="*/ 61 w 114"/>
                  <a:gd name="T3" fmla="*/ 97 h 99"/>
                  <a:gd name="T4" fmla="*/ 67 w 114"/>
                  <a:gd name="T5" fmla="*/ 97 h 99"/>
                  <a:gd name="T6" fmla="*/ 73 w 114"/>
                  <a:gd name="T7" fmla="*/ 95 h 99"/>
                  <a:gd name="T8" fmla="*/ 78 w 114"/>
                  <a:gd name="T9" fmla="*/ 93 h 99"/>
                  <a:gd name="T10" fmla="*/ 82 w 114"/>
                  <a:gd name="T11" fmla="*/ 91 h 99"/>
                  <a:gd name="T12" fmla="*/ 88 w 114"/>
                  <a:gd name="T13" fmla="*/ 89 h 99"/>
                  <a:gd name="T14" fmla="*/ 92 w 114"/>
                  <a:gd name="T15" fmla="*/ 86 h 99"/>
                  <a:gd name="T16" fmla="*/ 95 w 114"/>
                  <a:gd name="T17" fmla="*/ 84 h 99"/>
                  <a:gd name="T18" fmla="*/ 103 w 114"/>
                  <a:gd name="T19" fmla="*/ 74 h 99"/>
                  <a:gd name="T20" fmla="*/ 109 w 114"/>
                  <a:gd name="T21" fmla="*/ 67 h 99"/>
                  <a:gd name="T22" fmla="*/ 113 w 114"/>
                  <a:gd name="T23" fmla="*/ 59 h 99"/>
                  <a:gd name="T24" fmla="*/ 114 w 114"/>
                  <a:gd name="T25" fmla="*/ 50 h 99"/>
                  <a:gd name="T26" fmla="*/ 113 w 114"/>
                  <a:gd name="T27" fmla="*/ 44 h 99"/>
                  <a:gd name="T28" fmla="*/ 113 w 114"/>
                  <a:gd name="T29" fmla="*/ 38 h 99"/>
                  <a:gd name="T30" fmla="*/ 111 w 114"/>
                  <a:gd name="T31" fmla="*/ 34 h 99"/>
                  <a:gd name="T32" fmla="*/ 109 w 114"/>
                  <a:gd name="T33" fmla="*/ 29 h 99"/>
                  <a:gd name="T34" fmla="*/ 103 w 114"/>
                  <a:gd name="T35" fmla="*/ 21 h 99"/>
                  <a:gd name="T36" fmla="*/ 95 w 114"/>
                  <a:gd name="T37" fmla="*/ 13 h 99"/>
                  <a:gd name="T38" fmla="*/ 92 w 114"/>
                  <a:gd name="T39" fmla="*/ 10 h 99"/>
                  <a:gd name="T40" fmla="*/ 88 w 114"/>
                  <a:gd name="T41" fmla="*/ 8 h 99"/>
                  <a:gd name="T42" fmla="*/ 82 w 114"/>
                  <a:gd name="T43" fmla="*/ 6 h 99"/>
                  <a:gd name="T44" fmla="*/ 78 w 114"/>
                  <a:gd name="T45" fmla="*/ 2 h 99"/>
                  <a:gd name="T46" fmla="*/ 73 w 114"/>
                  <a:gd name="T47" fmla="*/ 2 h 99"/>
                  <a:gd name="T48" fmla="*/ 67 w 114"/>
                  <a:gd name="T49" fmla="*/ 0 h 99"/>
                  <a:gd name="T50" fmla="*/ 61 w 114"/>
                  <a:gd name="T51" fmla="*/ 0 h 99"/>
                  <a:gd name="T52" fmla="*/ 57 w 114"/>
                  <a:gd name="T53" fmla="*/ 0 h 99"/>
                  <a:gd name="T54" fmla="*/ 52 w 114"/>
                  <a:gd name="T55" fmla="*/ 0 h 99"/>
                  <a:gd name="T56" fmla="*/ 44 w 114"/>
                  <a:gd name="T57" fmla="*/ 0 h 99"/>
                  <a:gd name="T58" fmla="*/ 38 w 114"/>
                  <a:gd name="T59" fmla="*/ 2 h 99"/>
                  <a:gd name="T60" fmla="*/ 35 w 114"/>
                  <a:gd name="T61" fmla="*/ 2 h 99"/>
                  <a:gd name="T62" fmla="*/ 25 w 114"/>
                  <a:gd name="T63" fmla="*/ 8 h 99"/>
                  <a:gd name="T64" fmla="*/ 18 w 114"/>
                  <a:gd name="T65" fmla="*/ 13 h 99"/>
                  <a:gd name="T66" fmla="*/ 10 w 114"/>
                  <a:gd name="T67" fmla="*/ 21 h 99"/>
                  <a:gd name="T68" fmla="*/ 4 w 114"/>
                  <a:gd name="T69" fmla="*/ 29 h 99"/>
                  <a:gd name="T70" fmla="*/ 2 w 114"/>
                  <a:gd name="T71" fmla="*/ 34 h 99"/>
                  <a:gd name="T72" fmla="*/ 0 w 114"/>
                  <a:gd name="T73" fmla="*/ 38 h 99"/>
                  <a:gd name="T74" fmla="*/ 0 w 114"/>
                  <a:gd name="T75" fmla="*/ 44 h 99"/>
                  <a:gd name="T76" fmla="*/ 0 w 114"/>
                  <a:gd name="T77" fmla="*/ 50 h 99"/>
                  <a:gd name="T78" fmla="*/ 0 w 114"/>
                  <a:gd name="T79" fmla="*/ 59 h 99"/>
                  <a:gd name="T80" fmla="*/ 4 w 114"/>
                  <a:gd name="T81" fmla="*/ 67 h 99"/>
                  <a:gd name="T82" fmla="*/ 10 w 114"/>
                  <a:gd name="T83" fmla="*/ 74 h 99"/>
                  <a:gd name="T84" fmla="*/ 18 w 114"/>
                  <a:gd name="T85" fmla="*/ 84 h 99"/>
                  <a:gd name="T86" fmla="*/ 25 w 114"/>
                  <a:gd name="T87" fmla="*/ 89 h 99"/>
                  <a:gd name="T88" fmla="*/ 35 w 114"/>
                  <a:gd name="T89" fmla="*/ 93 h 99"/>
                  <a:gd name="T90" fmla="*/ 38 w 114"/>
                  <a:gd name="T91" fmla="*/ 95 h 99"/>
                  <a:gd name="T92" fmla="*/ 44 w 114"/>
                  <a:gd name="T93" fmla="*/ 97 h 99"/>
                  <a:gd name="T94" fmla="*/ 52 w 114"/>
                  <a:gd name="T95" fmla="*/ 97 h 99"/>
                  <a:gd name="T96" fmla="*/ 57 w 114"/>
                  <a:gd name="T97" fmla="*/ 99 h 99"/>
                  <a:gd name="T98" fmla="*/ 57 w 114"/>
                  <a:gd name="T9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99">
                    <a:moveTo>
                      <a:pt x="57" y="99"/>
                    </a:moveTo>
                    <a:lnTo>
                      <a:pt x="61" y="97"/>
                    </a:lnTo>
                    <a:lnTo>
                      <a:pt x="67" y="97"/>
                    </a:lnTo>
                    <a:lnTo>
                      <a:pt x="73" y="95"/>
                    </a:lnTo>
                    <a:lnTo>
                      <a:pt x="78" y="93"/>
                    </a:lnTo>
                    <a:lnTo>
                      <a:pt x="82" y="91"/>
                    </a:lnTo>
                    <a:lnTo>
                      <a:pt x="88" y="89"/>
                    </a:lnTo>
                    <a:lnTo>
                      <a:pt x="92" y="86"/>
                    </a:lnTo>
                    <a:lnTo>
                      <a:pt x="95" y="84"/>
                    </a:lnTo>
                    <a:lnTo>
                      <a:pt x="103" y="74"/>
                    </a:lnTo>
                    <a:lnTo>
                      <a:pt x="109" y="67"/>
                    </a:lnTo>
                    <a:lnTo>
                      <a:pt x="113" y="59"/>
                    </a:lnTo>
                    <a:lnTo>
                      <a:pt x="114" y="50"/>
                    </a:lnTo>
                    <a:lnTo>
                      <a:pt x="113" y="44"/>
                    </a:lnTo>
                    <a:lnTo>
                      <a:pt x="113" y="38"/>
                    </a:lnTo>
                    <a:lnTo>
                      <a:pt x="111" y="34"/>
                    </a:lnTo>
                    <a:lnTo>
                      <a:pt x="109" y="29"/>
                    </a:lnTo>
                    <a:lnTo>
                      <a:pt x="103" y="21"/>
                    </a:lnTo>
                    <a:lnTo>
                      <a:pt x="95" y="13"/>
                    </a:lnTo>
                    <a:lnTo>
                      <a:pt x="92" y="10"/>
                    </a:lnTo>
                    <a:lnTo>
                      <a:pt x="88" y="8"/>
                    </a:lnTo>
                    <a:lnTo>
                      <a:pt x="82" y="6"/>
                    </a:lnTo>
                    <a:lnTo>
                      <a:pt x="78" y="2"/>
                    </a:lnTo>
                    <a:lnTo>
                      <a:pt x="73" y="2"/>
                    </a:lnTo>
                    <a:lnTo>
                      <a:pt x="67" y="0"/>
                    </a:lnTo>
                    <a:lnTo>
                      <a:pt x="61" y="0"/>
                    </a:lnTo>
                    <a:lnTo>
                      <a:pt x="57" y="0"/>
                    </a:lnTo>
                    <a:lnTo>
                      <a:pt x="52" y="0"/>
                    </a:lnTo>
                    <a:lnTo>
                      <a:pt x="44" y="0"/>
                    </a:lnTo>
                    <a:lnTo>
                      <a:pt x="38" y="2"/>
                    </a:lnTo>
                    <a:lnTo>
                      <a:pt x="35" y="2"/>
                    </a:lnTo>
                    <a:lnTo>
                      <a:pt x="25" y="8"/>
                    </a:lnTo>
                    <a:lnTo>
                      <a:pt x="18" y="13"/>
                    </a:lnTo>
                    <a:lnTo>
                      <a:pt x="10" y="21"/>
                    </a:lnTo>
                    <a:lnTo>
                      <a:pt x="4" y="29"/>
                    </a:lnTo>
                    <a:lnTo>
                      <a:pt x="2" y="34"/>
                    </a:lnTo>
                    <a:lnTo>
                      <a:pt x="0" y="38"/>
                    </a:lnTo>
                    <a:lnTo>
                      <a:pt x="0" y="44"/>
                    </a:lnTo>
                    <a:lnTo>
                      <a:pt x="0" y="50"/>
                    </a:lnTo>
                    <a:lnTo>
                      <a:pt x="0" y="59"/>
                    </a:lnTo>
                    <a:lnTo>
                      <a:pt x="4" y="67"/>
                    </a:lnTo>
                    <a:lnTo>
                      <a:pt x="10" y="74"/>
                    </a:lnTo>
                    <a:lnTo>
                      <a:pt x="18" y="84"/>
                    </a:lnTo>
                    <a:lnTo>
                      <a:pt x="25" y="89"/>
                    </a:lnTo>
                    <a:lnTo>
                      <a:pt x="35" y="93"/>
                    </a:lnTo>
                    <a:lnTo>
                      <a:pt x="38" y="95"/>
                    </a:lnTo>
                    <a:lnTo>
                      <a:pt x="44" y="97"/>
                    </a:lnTo>
                    <a:lnTo>
                      <a:pt x="52" y="97"/>
                    </a:lnTo>
                    <a:lnTo>
                      <a:pt x="57" y="99"/>
                    </a:lnTo>
                    <a:lnTo>
                      <a:pt x="57"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68" name="Freeform 32"/>
              <p:cNvSpPr>
                <a:spLocks/>
              </p:cNvSpPr>
              <p:nvPr/>
            </p:nvSpPr>
            <p:spPr bwMode="auto">
              <a:xfrm>
                <a:off x="4421" y="2240"/>
                <a:ext cx="225" cy="101"/>
              </a:xfrm>
              <a:custGeom>
                <a:avLst/>
                <a:gdLst>
                  <a:gd name="T0" fmla="*/ 443 w 451"/>
                  <a:gd name="T1" fmla="*/ 0 h 202"/>
                  <a:gd name="T2" fmla="*/ 0 w 451"/>
                  <a:gd name="T3" fmla="*/ 129 h 202"/>
                  <a:gd name="T4" fmla="*/ 13 w 451"/>
                  <a:gd name="T5" fmla="*/ 202 h 202"/>
                  <a:gd name="T6" fmla="*/ 451 w 451"/>
                  <a:gd name="T7" fmla="*/ 17 h 202"/>
                  <a:gd name="T8" fmla="*/ 443 w 451"/>
                  <a:gd name="T9" fmla="*/ 0 h 202"/>
                  <a:gd name="T10" fmla="*/ 443 w 451"/>
                  <a:gd name="T11" fmla="*/ 0 h 202"/>
                </a:gdLst>
                <a:ahLst/>
                <a:cxnLst>
                  <a:cxn ang="0">
                    <a:pos x="T0" y="T1"/>
                  </a:cxn>
                  <a:cxn ang="0">
                    <a:pos x="T2" y="T3"/>
                  </a:cxn>
                  <a:cxn ang="0">
                    <a:pos x="T4" y="T5"/>
                  </a:cxn>
                  <a:cxn ang="0">
                    <a:pos x="T6" y="T7"/>
                  </a:cxn>
                  <a:cxn ang="0">
                    <a:pos x="T8" y="T9"/>
                  </a:cxn>
                  <a:cxn ang="0">
                    <a:pos x="T10" y="T11"/>
                  </a:cxn>
                </a:cxnLst>
                <a:rect l="0" t="0" r="r" b="b"/>
                <a:pathLst>
                  <a:path w="451" h="202">
                    <a:moveTo>
                      <a:pt x="443" y="0"/>
                    </a:moveTo>
                    <a:lnTo>
                      <a:pt x="0" y="129"/>
                    </a:lnTo>
                    <a:lnTo>
                      <a:pt x="13" y="202"/>
                    </a:lnTo>
                    <a:lnTo>
                      <a:pt x="451" y="17"/>
                    </a:lnTo>
                    <a:lnTo>
                      <a:pt x="443" y="0"/>
                    </a:lnTo>
                    <a:lnTo>
                      <a:pt x="4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69" name="Freeform 33"/>
              <p:cNvSpPr>
                <a:spLocks/>
              </p:cNvSpPr>
              <p:nvPr/>
            </p:nvSpPr>
            <p:spPr bwMode="auto">
              <a:xfrm>
                <a:off x="4252" y="2393"/>
                <a:ext cx="322" cy="345"/>
              </a:xfrm>
              <a:custGeom>
                <a:avLst/>
                <a:gdLst>
                  <a:gd name="T0" fmla="*/ 0 w 645"/>
                  <a:gd name="T1" fmla="*/ 69 h 690"/>
                  <a:gd name="T2" fmla="*/ 482 w 645"/>
                  <a:gd name="T3" fmla="*/ 690 h 690"/>
                  <a:gd name="T4" fmla="*/ 645 w 645"/>
                  <a:gd name="T5" fmla="*/ 504 h 690"/>
                  <a:gd name="T6" fmla="*/ 86 w 645"/>
                  <a:gd name="T7" fmla="*/ 0 h 690"/>
                  <a:gd name="T8" fmla="*/ 0 w 645"/>
                  <a:gd name="T9" fmla="*/ 69 h 690"/>
                  <a:gd name="T10" fmla="*/ 0 w 645"/>
                  <a:gd name="T11" fmla="*/ 69 h 690"/>
                </a:gdLst>
                <a:ahLst/>
                <a:cxnLst>
                  <a:cxn ang="0">
                    <a:pos x="T0" y="T1"/>
                  </a:cxn>
                  <a:cxn ang="0">
                    <a:pos x="T2" y="T3"/>
                  </a:cxn>
                  <a:cxn ang="0">
                    <a:pos x="T4" y="T5"/>
                  </a:cxn>
                  <a:cxn ang="0">
                    <a:pos x="T6" y="T7"/>
                  </a:cxn>
                  <a:cxn ang="0">
                    <a:pos x="T8" y="T9"/>
                  </a:cxn>
                  <a:cxn ang="0">
                    <a:pos x="T10" y="T11"/>
                  </a:cxn>
                </a:cxnLst>
                <a:rect l="0" t="0" r="r" b="b"/>
                <a:pathLst>
                  <a:path w="645" h="690">
                    <a:moveTo>
                      <a:pt x="0" y="69"/>
                    </a:moveTo>
                    <a:lnTo>
                      <a:pt x="482" y="690"/>
                    </a:lnTo>
                    <a:lnTo>
                      <a:pt x="645" y="504"/>
                    </a:lnTo>
                    <a:lnTo>
                      <a:pt x="86" y="0"/>
                    </a:lnTo>
                    <a:lnTo>
                      <a:pt x="0" y="69"/>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70" name="Freeform 34"/>
              <p:cNvSpPr>
                <a:spLocks/>
              </p:cNvSpPr>
              <p:nvPr/>
            </p:nvSpPr>
            <p:spPr bwMode="auto">
              <a:xfrm>
                <a:off x="4475" y="2630"/>
                <a:ext cx="318" cy="318"/>
              </a:xfrm>
              <a:custGeom>
                <a:avLst/>
                <a:gdLst>
                  <a:gd name="T0" fmla="*/ 325 w 635"/>
                  <a:gd name="T1" fmla="*/ 636 h 636"/>
                  <a:gd name="T2" fmla="*/ 365 w 635"/>
                  <a:gd name="T3" fmla="*/ 631 h 636"/>
                  <a:gd name="T4" fmla="*/ 405 w 635"/>
                  <a:gd name="T5" fmla="*/ 623 h 636"/>
                  <a:gd name="T6" fmla="*/ 441 w 635"/>
                  <a:gd name="T7" fmla="*/ 610 h 636"/>
                  <a:gd name="T8" fmla="*/ 476 w 635"/>
                  <a:gd name="T9" fmla="*/ 594 h 636"/>
                  <a:gd name="T10" fmla="*/ 506 w 635"/>
                  <a:gd name="T11" fmla="*/ 572 h 636"/>
                  <a:gd name="T12" fmla="*/ 536 w 635"/>
                  <a:gd name="T13" fmla="*/ 549 h 636"/>
                  <a:gd name="T14" fmla="*/ 561 w 635"/>
                  <a:gd name="T15" fmla="*/ 520 h 636"/>
                  <a:gd name="T16" fmla="*/ 584 w 635"/>
                  <a:gd name="T17" fmla="*/ 490 h 636"/>
                  <a:gd name="T18" fmla="*/ 605 w 635"/>
                  <a:gd name="T19" fmla="*/ 456 h 636"/>
                  <a:gd name="T20" fmla="*/ 618 w 635"/>
                  <a:gd name="T21" fmla="*/ 420 h 636"/>
                  <a:gd name="T22" fmla="*/ 628 w 635"/>
                  <a:gd name="T23" fmla="*/ 382 h 636"/>
                  <a:gd name="T24" fmla="*/ 635 w 635"/>
                  <a:gd name="T25" fmla="*/ 342 h 636"/>
                  <a:gd name="T26" fmla="*/ 635 w 635"/>
                  <a:gd name="T27" fmla="*/ 302 h 636"/>
                  <a:gd name="T28" fmla="*/ 632 w 635"/>
                  <a:gd name="T29" fmla="*/ 262 h 636"/>
                  <a:gd name="T30" fmla="*/ 622 w 635"/>
                  <a:gd name="T31" fmla="*/ 224 h 636"/>
                  <a:gd name="T32" fmla="*/ 611 w 635"/>
                  <a:gd name="T33" fmla="*/ 188 h 636"/>
                  <a:gd name="T34" fmla="*/ 592 w 635"/>
                  <a:gd name="T35" fmla="*/ 153 h 636"/>
                  <a:gd name="T36" fmla="*/ 571 w 635"/>
                  <a:gd name="T37" fmla="*/ 123 h 636"/>
                  <a:gd name="T38" fmla="*/ 544 w 635"/>
                  <a:gd name="T39" fmla="*/ 95 h 636"/>
                  <a:gd name="T40" fmla="*/ 517 w 635"/>
                  <a:gd name="T41" fmla="*/ 68 h 636"/>
                  <a:gd name="T42" fmla="*/ 485 w 635"/>
                  <a:gd name="T43" fmla="*/ 45 h 636"/>
                  <a:gd name="T44" fmla="*/ 451 w 635"/>
                  <a:gd name="T45" fmla="*/ 28 h 636"/>
                  <a:gd name="T46" fmla="*/ 413 w 635"/>
                  <a:gd name="T47" fmla="*/ 13 h 636"/>
                  <a:gd name="T48" fmla="*/ 377 w 635"/>
                  <a:gd name="T49" fmla="*/ 5 h 636"/>
                  <a:gd name="T50" fmla="*/ 337 w 635"/>
                  <a:gd name="T51" fmla="*/ 1 h 636"/>
                  <a:gd name="T52" fmla="*/ 295 w 635"/>
                  <a:gd name="T53" fmla="*/ 0 h 636"/>
                  <a:gd name="T54" fmla="*/ 255 w 635"/>
                  <a:gd name="T55" fmla="*/ 5 h 636"/>
                  <a:gd name="T56" fmla="*/ 219 w 635"/>
                  <a:gd name="T57" fmla="*/ 17 h 636"/>
                  <a:gd name="T58" fmla="*/ 183 w 635"/>
                  <a:gd name="T59" fmla="*/ 32 h 636"/>
                  <a:gd name="T60" fmla="*/ 149 w 635"/>
                  <a:gd name="T61" fmla="*/ 49 h 636"/>
                  <a:gd name="T62" fmla="*/ 118 w 635"/>
                  <a:gd name="T63" fmla="*/ 72 h 636"/>
                  <a:gd name="T64" fmla="*/ 90 w 635"/>
                  <a:gd name="T65" fmla="*/ 98 h 636"/>
                  <a:gd name="T66" fmla="*/ 65 w 635"/>
                  <a:gd name="T67" fmla="*/ 127 h 636"/>
                  <a:gd name="T68" fmla="*/ 44 w 635"/>
                  <a:gd name="T69" fmla="*/ 159 h 636"/>
                  <a:gd name="T70" fmla="*/ 25 w 635"/>
                  <a:gd name="T71" fmla="*/ 193 h 636"/>
                  <a:gd name="T72" fmla="*/ 14 w 635"/>
                  <a:gd name="T73" fmla="*/ 231 h 636"/>
                  <a:gd name="T74" fmla="*/ 4 w 635"/>
                  <a:gd name="T75" fmla="*/ 271 h 636"/>
                  <a:gd name="T76" fmla="*/ 0 w 635"/>
                  <a:gd name="T77" fmla="*/ 311 h 636"/>
                  <a:gd name="T78" fmla="*/ 0 w 635"/>
                  <a:gd name="T79" fmla="*/ 351 h 636"/>
                  <a:gd name="T80" fmla="*/ 8 w 635"/>
                  <a:gd name="T81" fmla="*/ 389 h 636"/>
                  <a:gd name="T82" fmla="*/ 19 w 635"/>
                  <a:gd name="T83" fmla="*/ 425 h 636"/>
                  <a:gd name="T84" fmla="*/ 35 w 635"/>
                  <a:gd name="T85" fmla="*/ 461 h 636"/>
                  <a:gd name="T86" fmla="*/ 54 w 635"/>
                  <a:gd name="T87" fmla="*/ 494 h 636"/>
                  <a:gd name="T88" fmla="*/ 78 w 635"/>
                  <a:gd name="T89" fmla="*/ 526 h 636"/>
                  <a:gd name="T90" fmla="*/ 103 w 635"/>
                  <a:gd name="T91" fmla="*/ 551 h 636"/>
                  <a:gd name="T92" fmla="*/ 132 w 635"/>
                  <a:gd name="T93" fmla="*/ 575 h 636"/>
                  <a:gd name="T94" fmla="*/ 166 w 635"/>
                  <a:gd name="T95" fmla="*/ 596 h 636"/>
                  <a:gd name="T96" fmla="*/ 200 w 635"/>
                  <a:gd name="T97" fmla="*/ 613 h 636"/>
                  <a:gd name="T98" fmla="*/ 238 w 635"/>
                  <a:gd name="T99" fmla="*/ 625 h 636"/>
                  <a:gd name="T100" fmla="*/ 278 w 635"/>
                  <a:gd name="T101" fmla="*/ 63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5" h="636">
                    <a:moveTo>
                      <a:pt x="295" y="636"/>
                    </a:moveTo>
                    <a:lnTo>
                      <a:pt x="303" y="636"/>
                    </a:lnTo>
                    <a:lnTo>
                      <a:pt x="310" y="636"/>
                    </a:lnTo>
                    <a:lnTo>
                      <a:pt x="318" y="636"/>
                    </a:lnTo>
                    <a:lnTo>
                      <a:pt x="325" y="636"/>
                    </a:lnTo>
                    <a:lnTo>
                      <a:pt x="333" y="634"/>
                    </a:lnTo>
                    <a:lnTo>
                      <a:pt x="343" y="634"/>
                    </a:lnTo>
                    <a:lnTo>
                      <a:pt x="350" y="632"/>
                    </a:lnTo>
                    <a:lnTo>
                      <a:pt x="358" y="632"/>
                    </a:lnTo>
                    <a:lnTo>
                      <a:pt x="365" y="631"/>
                    </a:lnTo>
                    <a:lnTo>
                      <a:pt x="373" y="631"/>
                    </a:lnTo>
                    <a:lnTo>
                      <a:pt x="381" y="629"/>
                    </a:lnTo>
                    <a:lnTo>
                      <a:pt x="388" y="629"/>
                    </a:lnTo>
                    <a:lnTo>
                      <a:pt x="396" y="625"/>
                    </a:lnTo>
                    <a:lnTo>
                      <a:pt x="405" y="623"/>
                    </a:lnTo>
                    <a:lnTo>
                      <a:pt x="413" y="621"/>
                    </a:lnTo>
                    <a:lnTo>
                      <a:pt x="421" y="619"/>
                    </a:lnTo>
                    <a:lnTo>
                      <a:pt x="426" y="615"/>
                    </a:lnTo>
                    <a:lnTo>
                      <a:pt x="434" y="613"/>
                    </a:lnTo>
                    <a:lnTo>
                      <a:pt x="441" y="610"/>
                    </a:lnTo>
                    <a:lnTo>
                      <a:pt x="447" y="608"/>
                    </a:lnTo>
                    <a:lnTo>
                      <a:pt x="455" y="604"/>
                    </a:lnTo>
                    <a:lnTo>
                      <a:pt x="462" y="600"/>
                    </a:lnTo>
                    <a:lnTo>
                      <a:pt x="468" y="596"/>
                    </a:lnTo>
                    <a:lnTo>
                      <a:pt x="476" y="594"/>
                    </a:lnTo>
                    <a:lnTo>
                      <a:pt x="481" y="589"/>
                    </a:lnTo>
                    <a:lnTo>
                      <a:pt x="489" y="585"/>
                    </a:lnTo>
                    <a:lnTo>
                      <a:pt x="495" y="581"/>
                    </a:lnTo>
                    <a:lnTo>
                      <a:pt x="500" y="577"/>
                    </a:lnTo>
                    <a:lnTo>
                      <a:pt x="506" y="572"/>
                    </a:lnTo>
                    <a:lnTo>
                      <a:pt x="514" y="568"/>
                    </a:lnTo>
                    <a:lnTo>
                      <a:pt x="519" y="564"/>
                    </a:lnTo>
                    <a:lnTo>
                      <a:pt x="527" y="560"/>
                    </a:lnTo>
                    <a:lnTo>
                      <a:pt x="531" y="555"/>
                    </a:lnTo>
                    <a:lnTo>
                      <a:pt x="536" y="549"/>
                    </a:lnTo>
                    <a:lnTo>
                      <a:pt x="542" y="543"/>
                    </a:lnTo>
                    <a:lnTo>
                      <a:pt x="548" y="537"/>
                    </a:lnTo>
                    <a:lnTo>
                      <a:pt x="552" y="532"/>
                    </a:lnTo>
                    <a:lnTo>
                      <a:pt x="557" y="526"/>
                    </a:lnTo>
                    <a:lnTo>
                      <a:pt x="561" y="520"/>
                    </a:lnTo>
                    <a:lnTo>
                      <a:pt x="567" y="515"/>
                    </a:lnTo>
                    <a:lnTo>
                      <a:pt x="571" y="509"/>
                    </a:lnTo>
                    <a:lnTo>
                      <a:pt x="576" y="501"/>
                    </a:lnTo>
                    <a:lnTo>
                      <a:pt x="580" y="496"/>
                    </a:lnTo>
                    <a:lnTo>
                      <a:pt x="584" y="490"/>
                    </a:lnTo>
                    <a:lnTo>
                      <a:pt x="588" y="482"/>
                    </a:lnTo>
                    <a:lnTo>
                      <a:pt x="594" y="477"/>
                    </a:lnTo>
                    <a:lnTo>
                      <a:pt x="597" y="469"/>
                    </a:lnTo>
                    <a:lnTo>
                      <a:pt x="601" y="463"/>
                    </a:lnTo>
                    <a:lnTo>
                      <a:pt x="605" y="456"/>
                    </a:lnTo>
                    <a:lnTo>
                      <a:pt x="607" y="448"/>
                    </a:lnTo>
                    <a:lnTo>
                      <a:pt x="611" y="440"/>
                    </a:lnTo>
                    <a:lnTo>
                      <a:pt x="613" y="435"/>
                    </a:lnTo>
                    <a:lnTo>
                      <a:pt x="614" y="425"/>
                    </a:lnTo>
                    <a:lnTo>
                      <a:pt x="618" y="420"/>
                    </a:lnTo>
                    <a:lnTo>
                      <a:pt x="620" y="412"/>
                    </a:lnTo>
                    <a:lnTo>
                      <a:pt x="624" y="404"/>
                    </a:lnTo>
                    <a:lnTo>
                      <a:pt x="624" y="397"/>
                    </a:lnTo>
                    <a:lnTo>
                      <a:pt x="628" y="389"/>
                    </a:lnTo>
                    <a:lnTo>
                      <a:pt x="628" y="382"/>
                    </a:lnTo>
                    <a:lnTo>
                      <a:pt x="632" y="374"/>
                    </a:lnTo>
                    <a:lnTo>
                      <a:pt x="632" y="364"/>
                    </a:lnTo>
                    <a:lnTo>
                      <a:pt x="633" y="359"/>
                    </a:lnTo>
                    <a:lnTo>
                      <a:pt x="633" y="349"/>
                    </a:lnTo>
                    <a:lnTo>
                      <a:pt x="635" y="342"/>
                    </a:lnTo>
                    <a:lnTo>
                      <a:pt x="635" y="334"/>
                    </a:lnTo>
                    <a:lnTo>
                      <a:pt x="635" y="326"/>
                    </a:lnTo>
                    <a:lnTo>
                      <a:pt x="635" y="317"/>
                    </a:lnTo>
                    <a:lnTo>
                      <a:pt x="635" y="309"/>
                    </a:lnTo>
                    <a:lnTo>
                      <a:pt x="635" y="302"/>
                    </a:lnTo>
                    <a:lnTo>
                      <a:pt x="635" y="292"/>
                    </a:lnTo>
                    <a:lnTo>
                      <a:pt x="633" y="285"/>
                    </a:lnTo>
                    <a:lnTo>
                      <a:pt x="633" y="277"/>
                    </a:lnTo>
                    <a:lnTo>
                      <a:pt x="632" y="269"/>
                    </a:lnTo>
                    <a:lnTo>
                      <a:pt x="632" y="262"/>
                    </a:lnTo>
                    <a:lnTo>
                      <a:pt x="630" y="254"/>
                    </a:lnTo>
                    <a:lnTo>
                      <a:pt x="628" y="247"/>
                    </a:lnTo>
                    <a:lnTo>
                      <a:pt x="626" y="239"/>
                    </a:lnTo>
                    <a:lnTo>
                      <a:pt x="624" y="231"/>
                    </a:lnTo>
                    <a:lnTo>
                      <a:pt x="622" y="224"/>
                    </a:lnTo>
                    <a:lnTo>
                      <a:pt x="620" y="218"/>
                    </a:lnTo>
                    <a:lnTo>
                      <a:pt x="618" y="209"/>
                    </a:lnTo>
                    <a:lnTo>
                      <a:pt x="614" y="201"/>
                    </a:lnTo>
                    <a:lnTo>
                      <a:pt x="613" y="193"/>
                    </a:lnTo>
                    <a:lnTo>
                      <a:pt x="611" y="188"/>
                    </a:lnTo>
                    <a:lnTo>
                      <a:pt x="607" y="180"/>
                    </a:lnTo>
                    <a:lnTo>
                      <a:pt x="603" y="174"/>
                    </a:lnTo>
                    <a:lnTo>
                      <a:pt x="599" y="167"/>
                    </a:lnTo>
                    <a:lnTo>
                      <a:pt x="595" y="159"/>
                    </a:lnTo>
                    <a:lnTo>
                      <a:pt x="592" y="153"/>
                    </a:lnTo>
                    <a:lnTo>
                      <a:pt x="588" y="146"/>
                    </a:lnTo>
                    <a:lnTo>
                      <a:pt x="582" y="140"/>
                    </a:lnTo>
                    <a:lnTo>
                      <a:pt x="580" y="134"/>
                    </a:lnTo>
                    <a:lnTo>
                      <a:pt x="575" y="129"/>
                    </a:lnTo>
                    <a:lnTo>
                      <a:pt x="571" y="123"/>
                    </a:lnTo>
                    <a:lnTo>
                      <a:pt x="565" y="117"/>
                    </a:lnTo>
                    <a:lnTo>
                      <a:pt x="561" y="112"/>
                    </a:lnTo>
                    <a:lnTo>
                      <a:pt x="556" y="104"/>
                    </a:lnTo>
                    <a:lnTo>
                      <a:pt x="550" y="98"/>
                    </a:lnTo>
                    <a:lnTo>
                      <a:pt x="544" y="95"/>
                    </a:lnTo>
                    <a:lnTo>
                      <a:pt x="538" y="89"/>
                    </a:lnTo>
                    <a:lnTo>
                      <a:pt x="533" y="83"/>
                    </a:lnTo>
                    <a:lnTo>
                      <a:pt x="527" y="77"/>
                    </a:lnTo>
                    <a:lnTo>
                      <a:pt x="523" y="72"/>
                    </a:lnTo>
                    <a:lnTo>
                      <a:pt x="517" y="68"/>
                    </a:lnTo>
                    <a:lnTo>
                      <a:pt x="510" y="62"/>
                    </a:lnTo>
                    <a:lnTo>
                      <a:pt x="504" y="58"/>
                    </a:lnTo>
                    <a:lnTo>
                      <a:pt x="498" y="55"/>
                    </a:lnTo>
                    <a:lnTo>
                      <a:pt x="491" y="51"/>
                    </a:lnTo>
                    <a:lnTo>
                      <a:pt x="485" y="45"/>
                    </a:lnTo>
                    <a:lnTo>
                      <a:pt x="478" y="41"/>
                    </a:lnTo>
                    <a:lnTo>
                      <a:pt x="472" y="38"/>
                    </a:lnTo>
                    <a:lnTo>
                      <a:pt x="466" y="36"/>
                    </a:lnTo>
                    <a:lnTo>
                      <a:pt x="459" y="32"/>
                    </a:lnTo>
                    <a:lnTo>
                      <a:pt x="451" y="28"/>
                    </a:lnTo>
                    <a:lnTo>
                      <a:pt x="443" y="24"/>
                    </a:lnTo>
                    <a:lnTo>
                      <a:pt x="438" y="22"/>
                    </a:lnTo>
                    <a:lnTo>
                      <a:pt x="428" y="19"/>
                    </a:lnTo>
                    <a:lnTo>
                      <a:pt x="422" y="17"/>
                    </a:lnTo>
                    <a:lnTo>
                      <a:pt x="413" y="13"/>
                    </a:lnTo>
                    <a:lnTo>
                      <a:pt x="407" y="11"/>
                    </a:lnTo>
                    <a:lnTo>
                      <a:pt x="400" y="9"/>
                    </a:lnTo>
                    <a:lnTo>
                      <a:pt x="392" y="7"/>
                    </a:lnTo>
                    <a:lnTo>
                      <a:pt x="384" y="5"/>
                    </a:lnTo>
                    <a:lnTo>
                      <a:pt x="377" y="5"/>
                    </a:lnTo>
                    <a:lnTo>
                      <a:pt x="367" y="3"/>
                    </a:lnTo>
                    <a:lnTo>
                      <a:pt x="360" y="1"/>
                    </a:lnTo>
                    <a:lnTo>
                      <a:pt x="352" y="1"/>
                    </a:lnTo>
                    <a:lnTo>
                      <a:pt x="344" y="1"/>
                    </a:lnTo>
                    <a:lnTo>
                      <a:pt x="337" y="1"/>
                    </a:lnTo>
                    <a:lnTo>
                      <a:pt x="329" y="0"/>
                    </a:lnTo>
                    <a:lnTo>
                      <a:pt x="320" y="0"/>
                    </a:lnTo>
                    <a:lnTo>
                      <a:pt x="312" y="0"/>
                    </a:lnTo>
                    <a:lnTo>
                      <a:pt x="303" y="0"/>
                    </a:lnTo>
                    <a:lnTo>
                      <a:pt x="295" y="0"/>
                    </a:lnTo>
                    <a:lnTo>
                      <a:pt x="287" y="1"/>
                    </a:lnTo>
                    <a:lnTo>
                      <a:pt x="280" y="3"/>
                    </a:lnTo>
                    <a:lnTo>
                      <a:pt x="272" y="3"/>
                    </a:lnTo>
                    <a:lnTo>
                      <a:pt x="263" y="5"/>
                    </a:lnTo>
                    <a:lnTo>
                      <a:pt x="255" y="5"/>
                    </a:lnTo>
                    <a:lnTo>
                      <a:pt x="247" y="9"/>
                    </a:lnTo>
                    <a:lnTo>
                      <a:pt x="240" y="9"/>
                    </a:lnTo>
                    <a:lnTo>
                      <a:pt x="232" y="11"/>
                    </a:lnTo>
                    <a:lnTo>
                      <a:pt x="225" y="15"/>
                    </a:lnTo>
                    <a:lnTo>
                      <a:pt x="219" y="17"/>
                    </a:lnTo>
                    <a:lnTo>
                      <a:pt x="211" y="19"/>
                    </a:lnTo>
                    <a:lnTo>
                      <a:pt x="204" y="22"/>
                    </a:lnTo>
                    <a:lnTo>
                      <a:pt x="196" y="24"/>
                    </a:lnTo>
                    <a:lnTo>
                      <a:pt x="189" y="28"/>
                    </a:lnTo>
                    <a:lnTo>
                      <a:pt x="183" y="32"/>
                    </a:lnTo>
                    <a:lnTo>
                      <a:pt x="175" y="34"/>
                    </a:lnTo>
                    <a:lnTo>
                      <a:pt x="168" y="38"/>
                    </a:lnTo>
                    <a:lnTo>
                      <a:pt x="162" y="41"/>
                    </a:lnTo>
                    <a:lnTo>
                      <a:pt x="156" y="45"/>
                    </a:lnTo>
                    <a:lnTo>
                      <a:pt x="149" y="49"/>
                    </a:lnTo>
                    <a:lnTo>
                      <a:pt x="143" y="53"/>
                    </a:lnTo>
                    <a:lnTo>
                      <a:pt x="137" y="58"/>
                    </a:lnTo>
                    <a:lnTo>
                      <a:pt x="130" y="62"/>
                    </a:lnTo>
                    <a:lnTo>
                      <a:pt x="124" y="68"/>
                    </a:lnTo>
                    <a:lnTo>
                      <a:pt x="118" y="72"/>
                    </a:lnTo>
                    <a:lnTo>
                      <a:pt x="112" y="77"/>
                    </a:lnTo>
                    <a:lnTo>
                      <a:pt x="107" y="83"/>
                    </a:lnTo>
                    <a:lnTo>
                      <a:pt x="101" y="87"/>
                    </a:lnTo>
                    <a:lnTo>
                      <a:pt x="95" y="93"/>
                    </a:lnTo>
                    <a:lnTo>
                      <a:pt x="90" y="98"/>
                    </a:lnTo>
                    <a:lnTo>
                      <a:pt x="84" y="102"/>
                    </a:lnTo>
                    <a:lnTo>
                      <a:pt x="78" y="108"/>
                    </a:lnTo>
                    <a:lnTo>
                      <a:pt x="74" y="115"/>
                    </a:lnTo>
                    <a:lnTo>
                      <a:pt x="71" y="121"/>
                    </a:lnTo>
                    <a:lnTo>
                      <a:pt x="65" y="127"/>
                    </a:lnTo>
                    <a:lnTo>
                      <a:pt x="59" y="133"/>
                    </a:lnTo>
                    <a:lnTo>
                      <a:pt x="55" y="138"/>
                    </a:lnTo>
                    <a:lnTo>
                      <a:pt x="52" y="146"/>
                    </a:lnTo>
                    <a:lnTo>
                      <a:pt x="48" y="152"/>
                    </a:lnTo>
                    <a:lnTo>
                      <a:pt x="44" y="159"/>
                    </a:lnTo>
                    <a:lnTo>
                      <a:pt x="40" y="165"/>
                    </a:lnTo>
                    <a:lnTo>
                      <a:pt x="36" y="172"/>
                    </a:lnTo>
                    <a:lnTo>
                      <a:pt x="33" y="180"/>
                    </a:lnTo>
                    <a:lnTo>
                      <a:pt x="29" y="186"/>
                    </a:lnTo>
                    <a:lnTo>
                      <a:pt x="25" y="193"/>
                    </a:lnTo>
                    <a:lnTo>
                      <a:pt x="23" y="201"/>
                    </a:lnTo>
                    <a:lnTo>
                      <a:pt x="19" y="209"/>
                    </a:lnTo>
                    <a:lnTo>
                      <a:pt x="17" y="216"/>
                    </a:lnTo>
                    <a:lnTo>
                      <a:pt x="16" y="222"/>
                    </a:lnTo>
                    <a:lnTo>
                      <a:pt x="14" y="231"/>
                    </a:lnTo>
                    <a:lnTo>
                      <a:pt x="10" y="239"/>
                    </a:lnTo>
                    <a:lnTo>
                      <a:pt x="8" y="245"/>
                    </a:lnTo>
                    <a:lnTo>
                      <a:pt x="6" y="254"/>
                    </a:lnTo>
                    <a:lnTo>
                      <a:pt x="6" y="262"/>
                    </a:lnTo>
                    <a:lnTo>
                      <a:pt x="4" y="271"/>
                    </a:lnTo>
                    <a:lnTo>
                      <a:pt x="2" y="279"/>
                    </a:lnTo>
                    <a:lnTo>
                      <a:pt x="2" y="287"/>
                    </a:lnTo>
                    <a:lnTo>
                      <a:pt x="2" y="296"/>
                    </a:lnTo>
                    <a:lnTo>
                      <a:pt x="0" y="304"/>
                    </a:lnTo>
                    <a:lnTo>
                      <a:pt x="0" y="311"/>
                    </a:lnTo>
                    <a:lnTo>
                      <a:pt x="0" y="319"/>
                    </a:lnTo>
                    <a:lnTo>
                      <a:pt x="0" y="326"/>
                    </a:lnTo>
                    <a:lnTo>
                      <a:pt x="0" y="334"/>
                    </a:lnTo>
                    <a:lnTo>
                      <a:pt x="0" y="342"/>
                    </a:lnTo>
                    <a:lnTo>
                      <a:pt x="0" y="351"/>
                    </a:lnTo>
                    <a:lnTo>
                      <a:pt x="2" y="359"/>
                    </a:lnTo>
                    <a:lnTo>
                      <a:pt x="2" y="366"/>
                    </a:lnTo>
                    <a:lnTo>
                      <a:pt x="4" y="374"/>
                    </a:lnTo>
                    <a:lnTo>
                      <a:pt x="6" y="382"/>
                    </a:lnTo>
                    <a:lnTo>
                      <a:pt x="8" y="389"/>
                    </a:lnTo>
                    <a:lnTo>
                      <a:pt x="10" y="397"/>
                    </a:lnTo>
                    <a:lnTo>
                      <a:pt x="12" y="404"/>
                    </a:lnTo>
                    <a:lnTo>
                      <a:pt x="16" y="412"/>
                    </a:lnTo>
                    <a:lnTo>
                      <a:pt x="17" y="420"/>
                    </a:lnTo>
                    <a:lnTo>
                      <a:pt x="19" y="425"/>
                    </a:lnTo>
                    <a:lnTo>
                      <a:pt x="21" y="433"/>
                    </a:lnTo>
                    <a:lnTo>
                      <a:pt x="25" y="440"/>
                    </a:lnTo>
                    <a:lnTo>
                      <a:pt x="29" y="448"/>
                    </a:lnTo>
                    <a:lnTo>
                      <a:pt x="31" y="454"/>
                    </a:lnTo>
                    <a:lnTo>
                      <a:pt x="35" y="461"/>
                    </a:lnTo>
                    <a:lnTo>
                      <a:pt x="38" y="467"/>
                    </a:lnTo>
                    <a:lnTo>
                      <a:pt x="42" y="475"/>
                    </a:lnTo>
                    <a:lnTo>
                      <a:pt x="44" y="480"/>
                    </a:lnTo>
                    <a:lnTo>
                      <a:pt x="50" y="488"/>
                    </a:lnTo>
                    <a:lnTo>
                      <a:pt x="54" y="494"/>
                    </a:lnTo>
                    <a:lnTo>
                      <a:pt x="59" y="501"/>
                    </a:lnTo>
                    <a:lnTo>
                      <a:pt x="63" y="507"/>
                    </a:lnTo>
                    <a:lnTo>
                      <a:pt x="67" y="513"/>
                    </a:lnTo>
                    <a:lnTo>
                      <a:pt x="73" y="518"/>
                    </a:lnTo>
                    <a:lnTo>
                      <a:pt x="78" y="526"/>
                    </a:lnTo>
                    <a:lnTo>
                      <a:pt x="82" y="530"/>
                    </a:lnTo>
                    <a:lnTo>
                      <a:pt x="88" y="536"/>
                    </a:lnTo>
                    <a:lnTo>
                      <a:pt x="93" y="541"/>
                    </a:lnTo>
                    <a:lnTo>
                      <a:pt x="99" y="547"/>
                    </a:lnTo>
                    <a:lnTo>
                      <a:pt x="103" y="551"/>
                    </a:lnTo>
                    <a:lnTo>
                      <a:pt x="109" y="556"/>
                    </a:lnTo>
                    <a:lnTo>
                      <a:pt x="114" y="562"/>
                    </a:lnTo>
                    <a:lnTo>
                      <a:pt x="122" y="568"/>
                    </a:lnTo>
                    <a:lnTo>
                      <a:pt x="128" y="570"/>
                    </a:lnTo>
                    <a:lnTo>
                      <a:pt x="132" y="575"/>
                    </a:lnTo>
                    <a:lnTo>
                      <a:pt x="139" y="579"/>
                    </a:lnTo>
                    <a:lnTo>
                      <a:pt x="145" y="585"/>
                    </a:lnTo>
                    <a:lnTo>
                      <a:pt x="152" y="589"/>
                    </a:lnTo>
                    <a:lnTo>
                      <a:pt x="160" y="593"/>
                    </a:lnTo>
                    <a:lnTo>
                      <a:pt x="166" y="596"/>
                    </a:lnTo>
                    <a:lnTo>
                      <a:pt x="173" y="600"/>
                    </a:lnTo>
                    <a:lnTo>
                      <a:pt x="179" y="604"/>
                    </a:lnTo>
                    <a:lnTo>
                      <a:pt x="187" y="608"/>
                    </a:lnTo>
                    <a:lnTo>
                      <a:pt x="192" y="610"/>
                    </a:lnTo>
                    <a:lnTo>
                      <a:pt x="200" y="613"/>
                    </a:lnTo>
                    <a:lnTo>
                      <a:pt x="208" y="615"/>
                    </a:lnTo>
                    <a:lnTo>
                      <a:pt x="215" y="619"/>
                    </a:lnTo>
                    <a:lnTo>
                      <a:pt x="223" y="621"/>
                    </a:lnTo>
                    <a:lnTo>
                      <a:pt x="230" y="625"/>
                    </a:lnTo>
                    <a:lnTo>
                      <a:pt x="238" y="625"/>
                    </a:lnTo>
                    <a:lnTo>
                      <a:pt x="246" y="629"/>
                    </a:lnTo>
                    <a:lnTo>
                      <a:pt x="253" y="629"/>
                    </a:lnTo>
                    <a:lnTo>
                      <a:pt x="263" y="631"/>
                    </a:lnTo>
                    <a:lnTo>
                      <a:pt x="270" y="632"/>
                    </a:lnTo>
                    <a:lnTo>
                      <a:pt x="278" y="632"/>
                    </a:lnTo>
                    <a:lnTo>
                      <a:pt x="287" y="634"/>
                    </a:lnTo>
                    <a:lnTo>
                      <a:pt x="295" y="636"/>
                    </a:lnTo>
                    <a:lnTo>
                      <a:pt x="295" y="6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71" name="Freeform 35"/>
              <p:cNvSpPr>
                <a:spLocks/>
              </p:cNvSpPr>
              <p:nvPr/>
            </p:nvSpPr>
            <p:spPr bwMode="auto">
              <a:xfrm>
                <a:off x="4517" y="2654"/>
                <a:ext cx="241" cy="240"/>
              </a:xfrm>
              <a:custGeom>
                <a:avLst/>
                <a:gdLst>
                  <a:gd name="T0" fmla="*/ 241 w 481"/>
                  <a:gd name="T1" fmla="*/ 481 h 481"/>
                  <a:gd name="T2" fmla="*/ 266 w 481"/>
                  <a:gd name="T3" fmla="*/ 479 h 481"/>
                  <a:gd name="T4" fmla="*/ 289 w 481"/>
                  <a:gd name="T5" fmla="*/ 475 h 481"/>
                  <a:gd name="T6" fmla="*/ 310 w 481"/>
                  <a:gd name="T7" fmla="*/ 470 h 481"/>
                  <a:gd name="T8" fmla="*/ 333 w 481"/>
                  <a:gd name="T9" fmla="*/ 462 h 481"/>
                  <a:gd name="T10" fmla="*/ 354 w 481"/>
                  <a:gd name="T11" fmla="*/ 450 h 481"/>
                  <a:gd name="T12" fmla="*/ 386 w 481"/>
                  <a:gd name="T13" fmla="*/ 430 h 481"/>
                  <a:gd name="T14" fmla="*/ 420 w 481"/>
                  <a:gd name="T15" fmla="*/ 397 h 481"/>
                  <a:gd name="T16" fmla="*/ 447 w 481"/>
                  <a:gd name="T17" fmla="*/ 359 h 481"/>
                  <a:gd name="T18" fmla="*/ 460 w 481"/>
                  <a:gd name="T19" fmla="*/ 335 h 481"/>
                  <a:gd name="T20" fmla="*/ 470 w 481"/>
                  <a:gd name="T21" fmla="*/ 312 h 481"/>
                  <a:gd name="T22" fmla="*/ 475 w 481"/>
                  <a:gd name="T23" fmla="*/ 287 h 481"/>
                  <a:gd name="T24" fmla="*/ 479 w 481"/>
                  <a:gd name="T25" fmla="*/ 264 h 481"/>
                  <a:gd name="T26" fmla="*/ 481 w 481"/>
                  <a:gd name="T27" fmla="*/ 240 h 481"/>
                  <a:gd name="T28" fmla="*/ 479 w 481"/>
                  <a:gd name="T29" fmla="*/ 215 h 481"/>
                  <a:gd name="T30" fmla="*/ 475 w 481"/>
                  <a:gd name="T31" fmla="*/ 192 h 481"/>
                  <a:gd name="T32" fmla="*/ 470 w 481"/>
                  <a:gd name="T33" fmla="*/ 169 h 481"/>
                  <a:gd name="T34" fmla="*/ 462 w 481"/>
                  <a:gd name="T35" fmla="*/ 146 h 481"/>
                  <a:gd name="T36" fmla="*/ 452 w 481"/>
                  <a:gd name="T37" fmla="*/ 125 h 481"/>
                  <a:gd name="T38" fmla="*/ 430 w 481"/>
                  <a:gd name="T39" fmla="*/ 93 h 481"/>
                  <a:gd name="T40" fmla="*/ 399 w 481"/>
                  <a:gd name="T41" fmla="*/ 59 h 481"/>
                  <a:gd name="T42" fmla="*/ 361 w 481"/>
                  <a:gd name="T43" fmla="*/ 32 h 481"/>
                  <a:gd name="T44" fmla="*/ 335 w 481"/>
                  <a:gd name="T45" fmla="*/ 19 h 481"/>
                  <a:gd name="T46" fmla="*/ 314 w 481"/>
                  <a:gd name="T47" fmla="*/ 11 h 481"/>
                  <a:gd name="T48" fmla="*/ 289 w 481"/>
                  <a:gd name="T49" fmla="*/ 4 h 481"/>
                  <a:gd name="T50" fmla="*/ 266 w 481"/>
                  <a:gd name="T51" fmla="*/ 2 h 481"/>
                  <a:gd name="T52" fmla="*/ 241 w 481"/>
                  <a:gd name="T53" fmla="*/ 0 h 481"/>
                  <a:gd name="T54" fmla="*/ 217 w 481"/>
                  <a:gd name="T55" fmla="*/ 0 h 481"/>
                  <a:gd name="T56" fmla="*/ 194 w 481"/>
                  <a:gd name="T57" fmla="*/ 4 h 481"/>
                  <a:gd name="T58" fmla="*/ 171 w 481"/>
                  <a:gd name="T59" fmla="*/ 10 h 481"/>
                  <a:gd name="T60" fmla="*/ 150 w 481"/>
                  <a:gd name="T61" fmla="*/ 17 h 481"/>
                  <a:gd name="T62" fmla="*/ 127 w 481"/>
                  <a:gd name="T63" fmla="*/ 27 h 481"/>
                  <a:gd name="T64" fmla="*/ 95 w 481"/>
                  <a:gd name="T65" fmla="*/ 49 h 481"/>
                  <a:gd name="T66" fmla="*/ 61 w 481"/>
                  <a:gd name="T67" fmla="*/ 82 h 481"/>
                  <a:gd name="T68" fmla="*/ 36 w 481"/>
                  <a:gd name="T69" fmla="*/ 114 h 481"/>
                  <a:gd name="T70" fmla="*/ 25 w 481"/>
                  <a:gd name="T71" fmla="*/ 135 h 481"/>
                  <a:gd name="T72" fmla="*/ 15 w 481"/>
                  <a:gd name="T73" fmla="*/ 156 h 481"/>
                  <a:gd name="T74" fmla="*/ 8 w 481"/>
                  <a:gd name="T75" fmla="*/ 179 h 481"/>
                  <a:gd name="T76" fmla="*/ 4 w 481"/>
                  <a:gd name="T77" fmla="*/ 202 h 481"/>
                  <a:gd name="T78" fmla="*/ 2 w 481"/>
                  <a:gd name="T79" fmla="*/ 226 h 481"/>
                  <a:gd name="T80" fmla="*/ 2 w 481"/>
                  <a:gd name="T81" fmla="*/ 251 h 481"/>
                  <a:gd name="T82" fmla="*/ 4 w 481"/>
                  <a:gd name="T83" fmla="*/ 276 h 481"/>
                  <a:gd name="T84" fmla="*/ 8 w 481"/>
                  <a:gd name="T85" fmla="*/ 298 h 481"/>
                  <a:gd name="T86" fmla="*/ 15 w 481"/>
                  <a:gd name="T87" fmla="*/ 319 h 481"/>
                  <a:gd name="T88" fmla="*/ 25 w 481"/>
                  <a:gd name="T89" fmla="*/ 342 h 481"/>
                  <a:gd name="T90" fmla="*/ 38 w 481"/>
                  <a:gd name="T91" fmla="*/ 367 h 481"/>
                  <a:gd name="T92" fmla="*/ 67 w 481"/>
                  <a:gd name="T93" fmla="*/ 405 h 481"/>
                  <a:gd name="T94" fmla="*/ 101 w 481"/>
                  <a:gd name="T95" fmla="*/ 433 h 481"/>
                  <a:gd name="T96" fmla="*/ 127 w 481"/>
                  <a:gd name="T97" fmla="*/ 450 h 481"/>
                  <a:gd name="T98" fmla="*/ 148 w 481"/>
                  <a:gd name="T99" fmla="*/ 460 h 481"/>
                  <a:gd name="T100" fmla="*/ 169 w 481"/>
                  <a:gd name="T101" fmla="*/ 468 h 481"/>
                  <a:gd name="T102" fmla="*/ 192 w 481"/>
                  <a:gd name="T103" fmla="*/ 475 h 481"/>
                  <a:gd name="T104" fmla="*/ 217 w 481"/>
                  <a:gd name="T105" fmla="*/ 47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481">
                    <a:moveTo>
                      <a:pt x="224" y="481"/>
                    </a:moveTo>
                    <a:lnTo>
                      <a:pt x="230" y="481"/>
                    </a:lnTo>
                    <a:lnTo>
                      <a:pt x="236" y="481"/>
                    </a:lnTo>
                    <a:lnTo>
                      <a:pt x="241" y="481"/>
                    </a:lnTo>
                    <a:lnTo>
                      <a:pt x="247" y="481"/>
                    </a:lnTo>
                    <a:lnTo>
                      <a:pt x="253" y="481"/>
                    </a:lnTo>
                    <a:lnTo>
                      <a:pt x="259" y="479"/>
                    </a:lnTo>
                    <a:lnTo>
                      <a:pt x="266" y="479"/>
                    </a:lnTo>
                    <a:lnTo>
                      <a:pt x="272" y="479"/>
                    </a:lnTo>
                    <a:lnTo>
                      <a:pt x="278" y="477"/>
                    </a:lnTo>
                    <a:lnTo>
                      <a:pt x="283" y="475"/>
                    </a:lnTo>
                    <a:lnTo>
                      <a:pt x="289" y="475"/>
                    </a:lnTo>
                    <a:lnTo>
                      <a:pt x="295" y="473"/>
                    </a:lnTo>
                    <a:lnTo>
                      <a:pt x="300" y="471"/>
                    </a:lnTo>
                    <a:lnTo>
                      <a:pt x="304" y="471"/>
                    </a:lnTo>
                    <a:lnTo>
                      <a:pt x="310" y="470"/>
                    </a:lnTo>
                    <a:lnTo>
                      <a:pt x="318" y="468"/>
                    </a:lnTo>
                    <a:lnTo>
                      <a:pt x="321" y="466"/>
                    </a:lnTo>
                    <a:lnTo>
                      <a:pt x="327" y="464"/>
                    </a:lnTo>
                    <a:lnTo>
                      <a:pt x="333" y="462"/>
                    </a:lnTo>
                    <a:lnTo>
                      <a:pt x="338" y="460"/>
                    </a:lnTo>
                    <a:lnTo>
                      <a:pt x="342" y="456"/>
                    </a:lnTo>
                    <a:lnTo>
                      <a:pt x="348" y="454"/>
                    </a:lnTo>
                    <a:lnTo>
                      <a:pt x="354" y="450"/>
                    </a:lnTo>
                    <a:lnTo>
                      <a:pt x="359" y="449"/>
                    </a:lnTo>
                    <a:lnTo>
                      <a:pt x="369" y="443"/>
                    </a:lnTo>
                    <a:lnTo>
                      <a:pt x="378" y="435"/>
                    </a:lnTo>
                    <a:lnTo>
                      <a:pt x="386" y="430"/>
                    </a:lnTo>
                    <a:lnTo>
                      <a:pt x="397" y="424"/>
                    </a:lnTo>
                    <a:lnTo>
                      <a:pt x="405" y="414"/>
                    </a:lnTo>
                    <a:lnTo>
                      <a:pt x="413" y="407"/>
                    </a:lnTo>
                    <a:lnTo>
                      <a:pt x="420" y="397"/>
                    </a:lnTo>
                    <a:lnTo>
                      <a:pt x="428" y="390"/>
                    </a:lnTo>
                    <a:lnTo>
                      <a:pt x="435" y="378"/>
                    </a:lnTo>
                    <a:lnTo>
                      <a:pt x="441" y="371"/>
                    </a:lnTo>
                    <a:lnTo>
                      <a:pt x="447" y="359"/>
                    </a:lnTo>
                    <a:lnTo>
                      <a:pt x="454" y="350"/>
                    </a:lnTo>
                    <a:lnTo>
                      <a:pt x="456" y="346"/>
                    </a:lnTo>
                    <a:lnTo>
                      <a:pt x="458" y="340"/>
                    </a:lnTo>
                    <a:lnTo>
                      <a:pt x="460" y="335"/>
                    </a:lnTo>
                    <a:lnTo>
                      <a:pt x="464" y="329"/>
                    </a:lnTo>
                    <a:lnTo>
                      <a:pt x="466" y="323"/>
                    </a:lnTo>
                    <a:lnTo>
                      <a:pt x="468" y="317"/>
                    </a:lnTo>
                    <a:lnTo>
                      <a:pt x="470" y="312"/>
                    </a:lnTo>
                    <a:lnTo>
                      <a:pt x="472" y="306"/>
                    </a:lnTo>
                    <a:lnTo>
                      <a:pt x="472" y="300"/>
                    </a:lnTo>
                    <a:lnTo>
                      <a:pt x="473" y="295"/>
                    </a:lnTo>
                    <a:lnTo>
                      <a:pt x="475" y="287"/>
                    </a:lnTo>
                    <a:lnTo>
                      <a:pt x="477" y="283"/>
                    </a:lnTo>
                    <a:lnTo>
                      <a:pt x="477" y="276"/>
                    </a:lnTo>
                    <a:lnTo>
                      <a:pt x="479" y="270"/>
                    </a:lnTo>
                    <a:lnTo>
                      <a:pt x="479" y="264"/>
                    </a:lnTo>
                    <a:lnTo>
                      <a:pt x="481" y="259"/>
                    </a:lnTo>
                    <a:lnTo>
                      <a:pt x="481" y="253"/>
                    </a:lnTo>
                    <a:lnTo>
                      <a:pt x="481" y="245"/>
                    </a:lnTo>
                    <a:lnTo>
                      <a:pt x="481" y="240"/>
                    </a:lnTo>
                    <a:lnTo>
                      <a:pt x="481" y="234"/>
                    </a:lnTo>
                    <a:lnTo>
                      <a:pt x="479" y="226"/>
                    </a:lnTo>
                    <a:lnTo>
                      <a:pt x="479" y="221"/>
                    </a:lnTo>
                    <a:lnTo>
                      <a:pt x="479" y="215"/>
                    </a:lnTo>
                    <a:lnTo>
                      <a:pt x="479" y="209"/>
                    </a:lnTo>
                    <a:lnTo>
                      <a:pt x="477" y="203"/>
                    </a:lnTo>
                    <a:lnTo>
                      <a:pt x="475" y="198"/>
                    </a:lnTo>
                    <a:lnTo>
                      <a:pt x="475" y="192"/>
                    </a:lnTo>
                    <a:lnTo>
                      <a:pt x="473" y="186"/>
                    </a:lnTo>
                    <a:lnTo>
                      <a:pt x="472" y="181"/>
                    </a:lnTo>
                    <a:lnTo>
                      <a:pt x="472" y="175"/>
                    </a:lnTo>
                    <a:lnTo>
                      <a:pt x="470" y="169"/>
                    </a:lnTo>
                    <a:lnTo>
                      <a:pt x="470" y="163"/>
                    </a:lnTo>
                    <a:lnTo>
                      <a:pt x="466" y="158"/>
                    </a:lnTo>
                    <a:lnTo>
                      <a:pt x="464" y="152"/>
                    </a:lnTo>
                    <a:lnTo>
                      <a:pt x="462" y="146"/>
                    </a:lnTo>
                    <a:lnTo>
                      <a:pt x="460" y="143"/>
                    </a:lnTo>
                    <a:lnTo>
                      <a:pt x="458" y="137"/>
                    </a:lnTo>
                    <a:lnTo>
                      <a:pt x="454" y="131"/>
                    </a:lnTo>
                    <a:lnTo>
                      <a:pt x="452" y="125"/>
                    </a:lnTo>
                    <a:lnTo>
                      <a:pt x="451" y="122"/>
                    </a:lnTo>
                    <a:lnTo>
                      <a:pt x="443" y="110"/>
                    </a:lnTo>
                    <a:lnTo>
                      <a:pt x="437" y="103"/>
                    </a:lnTo>
                    <a:lnTo>
                      <a:pt x="430" y="93"/>
                    </a:lnTo>
                    <a:lnTo>
                      <a:pt x="424" y="84"/>
                    </a:lnTo>
                    <a:lnTo>
                      <a:pt x="414" y="76"/>
                    </a:lnTo>
                    <a:lnTo>
                      <a:pt x="407" y="67"/>
                    </a:lnTo>
                    <a:lnTo>
                      <a:pt x="399" y="59"/>
                    </a:lnTo>
                    <a:lnTo>
                      <a:pt x="390" y="51"/>
                    </a:lnTo>
                    <a:lnTo>
                      <a:pt x="380" y="46"/>
                    </a:lnTo>
                    <a:lnTo>
                      <a:pt x="371" y="38"/>
                    </a:lnTo>
                    <a:lnTo>
                      <a:pt x="361" y="32"/>
                    </a:lnTo>
                    <a:lnTo>
                      <a:pt x="352" y="27"/>
                    </a:lnTo>
                    <a:lnTo>
                      <a:pt x="346" y="25"/>
                    </a:lnTo>
                    <a:lnTo>
                      <a:pt x="340" y="23"/>
                    </a:lnTo>
                    <a:lnTo>
                      <a:pt x="335" y="19"/>
                    </a:lnTo>
                    <a:lnTo>
                      <a:pt x="329" y="17"/>
                    </a:lnTo>
                    <a:lnTo>
                      <a:pt x="325" y="15"/>
                    </a:lnTo>
                    <a:lnTo>
                      <a:pt x="319" y="13"/>
                    </a:lnTo>
                    <a:lnTo>
                      <a:pt x="314" y="11"/>
                    </a:lnTo>
                    <a:lnTo>
                      <a:pt x="308" y="10"/>
                    </a:lnTo>
                    <a:lnTo>
                      <a:pt x="300" y="8"/>
                    </a:lnTo>
                    <a:lnTo>
                      <a:pt x="297" y="6"/>
                    </a:lnTo>
                    <a:lnTo>
                      <a:pt x="289" y="4"/>
                    </a:lnTo>
                    <a:lnTo>
                      <a:pt x="283" y="4"/>
                    </a:lnTo>
                    <a:lnTo>
                      <a:pt x="278" y="2"/>
                    </a:lnTo>
                    <a:lnTo>
                      <a:pt x="272" y="2"/>
                    </a:lnTo>
                    <a:lnTo>
                      <a:pt x="266" y="2"/>
                    </a:lnTo>
                    <a:lnTo>
                      <a:pt x="260" y="2"/>
                    </a:lnTo>
                    <a:lnTo>
                      <a:pt x="255" y="0"/>
                    </a:lnTo>
                    <a:lnTo>
                      <a:pt x="247" y="0"/>
                    </a:lnTo>
                    <a:lnTo>
                      <a:pt x="241" y="0"/>
                    </a:lnTo>
                    <a:lnTo>
                      <a:pt x="236" y="0"/>
                    </a:lnTo>
                    <a:lnTo>
                      <a:pt x="230" y="0"/>
                    </a:lnTo>
                    <a:lnTo>
                      <a:pt x="222" y="0"/>
                    </a:lnTo>
                    <a:lnTo>
                      <a:pt x="217" y="0"/>
                    </a:lnTo>
                    <a:lnTo>
                      <a:pt x="213" y="2"/>
                    </a:lnTo>
                    <a:lnTo>
                      <a:pt x="205" y="2"/>
                    </a:lnTo>
                    <a:lnTo>
                      <a:pt x="200" y="2"/>
                    </a:lnTo>
                    <a:lnTo>
                      <a:pt x="194" y="4"/>
                    </a:lnTo>
                    <a:lnTo>
                      <a:pt x="188" y="6"/>
                    </a:lnTo>
                    <a:lnTo>
                      <a:pt x="183" y="6"/>
                    </a:lnTo>
                    <a:lnTo>
                      <a:pt x="177" y="8"/>
                    </a:lnTo>
                    <a:lnTo>
                      <a:pt x="171" y="10"/>
                    </a:lnTo>
                    <a:lnTo>
                      <a:pt x="165" y="13"/>
                    </a:lnTo>
                    <a:lnTo>
                      <a:pt x="160" y="13"/>
                    </a:lnTo>
                    <a:lnTo>
                      <a:pt x="156" y="15"/>
                    </a:lnTo>
                    <a:lnTo>
                      <a:pt x="150" y="17"/>
                    </a:lnTo>
                    <a:lnTo>
                      <a:pt x="144" y="21"/>
                    </a:lnTo>
                    <a:lnTo>
                      <a:pt x="139" y="23"/>
                    </a:lnTo>
                    <a:lnTo>
                      <a:pt x="133" y="25"/>
                    </a:lnTo>
                    <a:lnTo>
                      <a:pt x="127" y="27"/>
                    </a:lnTo>
                    <a:lnTo>
                      <a:pt x="124" y="30"/>
                    </a:lnTo>
                    <a:lnTo>
                      <a:pt x="112" y="36"/>
                    </a:lnTo>
                    <a:lnTo>
                      <a:pt x="105" y="44"/>
                    </a:lnTo>
                    <a:lnTo>
                      <a:pt x="95" y="49"/>
                    </a:lnTo>
                    <a:lnTo>
                      <a:pt x="86" y="57"/>
                    </a:lnTo>
                    <a:lnTo>
                      <a:pt x="76" y="65"/>
                    </a:lnTo>
                    <a:lnTo>
                      <a:pt x="68" y="74"/>
                    </a:lnTo>
                    <a:lnTo>
                      <a:pt x="61" y="82"/>
                    </a:lnTo>
                    <a:lnTo>
                      <a:pt x="53" y="91"/>
                    </a:lnTo>
                    <a:lnTo>
                      <a:pt x="46" y="99"/>
                    </a:lnTo>
                    <a:lnTo>
                      <a:pt x="40" y="110"/>
                    </a:lnTo>
                    <a:lnTo>
                      <a:pt x="36" y="114"/>
                    </a:lnTo>
                    <a:lnTo>
                      <a:pt x="34" y="118"/>
                    </a:lnTo>
                    <a:lnTo>
                      <a:pt x="30" y="124"/>
                    </a:lnTo>
                    <a:lnTo>
                      <a:pt x="28" y="129"/>
                    </a:lnTo>
                    <a:lnTo>
                      <a:pt x="25" y="135"/>
                    </a:lnTo>
                    <a:lnTo>
                      <a:pt x="23" y="139"/>
                    </a:lnTo>
                    <a:lnTo>
                      <a:pt x="19" y="144"/>
                    </a:lnTo>
                    <a:lnTo>
                      <a:pt x="17" y="150"/>
                    </a:lnTo>
                    <a:lnTo>
                      <a:pt x="15" y="156"/>
                    </a:lnTo>
                    <a:lnTo>
                      <a:pt x="13" y="162"/>
                    </a:lnTo>
                    <a:lnTo>
                      <a:pt x="11" y="167"/>
                    </a:lnTo>
                    <a:lnTo>
                      <a:pt x="9" y="173"/>
                    </a:lnTo>
                    <a:lnTo>
                      <a:pt x="8" y="179"/>
                    </a:lnTo>
                    <a:lnTo>
                      <a:pt x="8" y="184"/>
                    </a:lnTo>
                    <a:lnTo>
                      <a:pt x="6" y="190"/>
                    </a:lnTo>
                    <a:lnTo>
                      <a:pt x="4" y="198"/>
                    </a:lnTo>
                    <a:lnTo>
                      <a:pt x="4" y="202"/>
                    </a:lnTo>
                    <a:lnTo>
                      <a:pt x="2" y="209"/>
                    </a:lnTo>
                    <a:lnTo>
                      <a:pt x="2" y="215"/>
                    </a:lnTo>
                    <a:lnTo>
                      <a:pt x="2" y="222"/>
                    </a:lnTo>
                    <a:lnTo>
                      <a:pt x="2" y="226"/>
                    </a:lnTo>
                    <a:lnTo>
                      <a:pt x="0" y="232"/>
                    </a:lnTo>
                    <a:lnTo>
                      <a:pt x="0" y="240"/>
                    </a:lnTo>
                    <a:lnTo>
                      <a:pt x="2" y="245"/>
                    </a:lnTo>
                    <a:lnTo>
                      <a:pt x="2" y="251"/>
                    </a:lnTo>
                    <a:lnTo>
                      <a:pt x="2" y="257"/>
                    </a:lnTo>
                    <a:lnTo>
                      <a:pt x="2" y="262"/>
                    </a:lnTo>
                    <a:lnTo>
                      <a:pt x="4" y="270"/>
                    </a:lnTo>
                    <a:lnTo>
                      <a:pt x="4" y="276"/>
                    </a:lnTo>
                    <a:lnTo>
                      <a:pt x="4" y="281"/>
                    </a:lnTo>
                    <a:lnTo>
                      <a:pt x="6" y="287"/>
                    </a:lnTo>
                    <a:lnTo>
                      <a:pt x="8" y="293"/>
                    </a:lnTo>
                    <a:lnTo>
                      <a:pt x="8" y="298"/>
                    </a:lnTo>
                    <a:lnTo>
                      <a:pt x="9" y="304"/>
                    </a:lnTo>
                    <a:lnTo>
                      <a:pt x="11" y="310"/>
                    </a:lnTo>
                    <a:lnTo>
                      <a:pt x="15" y="316"/>
                    </a:lnTo>
                    <a:lnTo>
                      <a:pt x="15" y="319"/>
                    </a:lnTo>
                    <a:lnTo>
                      <a:pt x="17" y="325"/>
                    </a:lnTo>
                    <a:lnTo>
                      <a:pt x="19" y="331"/>
                    </a:lnTo>
                    <a:lnTo>
                      <a:pt x="21" y="336"/>
                    </a:lnTo>
                    <a:lnTo>
                      <a:pt x="25" y="342"/>
                    </a:lnTo>
                    <a:lnTo>
                      <a:pt x="27" y="346"/>
                    </a:lnTo>
                    <a:lnTo>
                      <a:pt x="30" y="352"/>
                    </a:lnTo>
                    <a:lnTo>
                      <a:pt x="32" y="357"/>
                    </a:lnTo>
                    <a:lnTo>
                      <a:pt x="38" y="367"/>
                    </a:lnTo>
                    <a:lnTo>
                      <a:pt x="46" y="376"/>
                    </a:lnTo>
                    <a:lnTo>
                      <a:pt x="51" y="386"/>
                    </a:lnTo>
                    <a:lnTo>
                      <a:pt x="61" y="397"/>
                    </a:lnTo>
                    <a:lnTo>
                      <a:pt x="67" y="405"/>
                    </a:lnTo>
                    <a:lnTo>
                      <a:pt x="76" y="412"/>
                    </a:lnTo>
                    <a:lnTo>
                      <a:pt x="84" y="420"/>
                    </a:lnTo>
                    <a:lnTo>
                      <a:pt x="93" y="428"/>
                    </a:lnTo>
                    <a:lnTo>
                      <a:pt x="101" y="433"/>
                    </a:lnTo>
                    <a:lnTo>
                      <a:pt x="110" y="441"/>
                    </a:lnTo>
                    <a:lnTo>
                      <a:pt x="116" y="445"/>
                    </a:lnTo>
                    <a:lnTo>
                      <a:pt x="122" y="447"/>
                    </a:lnTo>
                    <a:lnTo>
                      <a:pt x="127" y="450"/>
                    </a:lnTo>
                    <a:lnTo>
                      <a:pt x="133" y="454"/>
                    </a:lnTo>
                    <a:lnTo>
                      <a:pt x="137" y="456"/>
                    </a:lnTo>
                    <a:lnTo>
                      <a:pt x="143" y="458"/>
                    </a:lnTo>
                    <a:lnTo>
                      <a:pt x="148" y="460"/>
                    </a:lnTo>
                    <a:lnTo>
                      <a:pt x="154" y="462"/>
                    </a:lnTo>
                    <a:lnTo>
                      <a:pt x="160" y="464"/>
                    </a:lnTo>
                    <a:lnTo>
                      <a:pt x="163" y="466"/>
                    </a:lnTo>
                    <a:lnTo>
                      <a:pt x="169" y="468"/>
                    </a:lnTo>
                    <a:lnTo>
                      <a:pt x="175" y="471"/>
                    </a:lnTo>
                    <a:lnTo>
                      <a:pt x="181" y="471"/>
                    </a:lnTo>
                    <a:lnTo>
                      <a:pt x="186" y="473"/>
                    </a:lnTo>
                    <a:lnTo>
                      <a:pt x="192" y="475"/>
                    </a:lnTo>
                    <a:lnTo>
                      <a:pt x="200" y="477"/>
                    </a:lnTo>
                    <a:lnTo>
                      <a:pt x="205" y="477"/>
                    </a:lnTo>
                    <a:lnTo>
                      <a:pt x="211" y="479"/>
                    </a:lnTo>
                    <a:lnTo>
                      <a:pt x="217" y="479"/>
                    </a:lnTo>
                    <a:lnTo>
                      <a:pt x="224" y="481"/>
                    </a:lnTo>
                    <a:lnTo>
                      <a:pt x="224" y="4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72" name="Freeform 36"/>
              <p:cNvSpPr>
                <a:spLocks/>
              </p:cNvSpPr>
              <p:nvPr/>
            </p:nvSpPr>
            <p:spPr bwMode="auto">
              <a:xfrm>
                <a:off x="4536" y="2662"/>
                <a:ext cx="196" cy="196"/>
              </a:xfrm>
              <a:custGeom>
                <a:avLst/>
                <a:gdLst>
                  <a:gd name="T0" fmla="*/ 202 w 392"/>
                  <a:gd name="T1" fmla="*/ 392 h 392"/>
                  <a:gd name="T2" fmla="*/ 230 w 392"/>
                  <a:gd name="T3" fmla="*/ 390 h 392"/>
                  <a:gd name="T4" fmla="*/ 259 w 392"/>
                  <a:gd name="T5" fmla="*/ 382 h 392"/>
                  <a:gd name="T6" fmla="*/ 283 w 392"/>
                  <a:gd name="T7" fmla="*/ 371 h 392"/>
                  <a:gd name="T8" fmla="*/ 308 w 392"/>
                  <a:gd name="T9" fmla="*/ 357 h 392"/>
                  <a:gd name="T10" fmla="*/ 329 w 392"/>
                  <a:gd name="T11" fmla="*/ 338 h 392"/>
                  <a:gd name="T12" fmla="*/ 348 w 392"/>
                  <a:gd name="T13" fmla="*/ 318 h 392"/>
                  <a:gd name="T14" fmla="*/ 363 w 392"/>
                  <a:gd name="T15" fmla="*/ 293 h 392"/>
                  <a:gd name="T16" fmla="*/ 376 w 392"/>
                  <a:gd name="T17" fmla="*/ 268 h 392"/>
                  <a:gd name="T18" fmla="*/ 384 w 392"/>
                  <a:gd name="T19" fmla="*/ 240 h 392"/>
                  <a:gd name="T20" fmla="*/ 392 w 392"/>
                  <a:gd name="T21" fmla="*/ 211 h 392"/>
                  <a:gd name="T22" fmla="*/ 392 w 392"/>
                  <a:gd name="T23" fmla="*/ 194 h 392"/>
                  <a:gd name="T24" fmla="*/ 390 w 392"/>
                  <a:gd name="T25" fmla="*/ 171 h 392"/>
                  <a:gd name="T26" fmla="*/ 382 w 392"/>
                  <a:gd name="T27" fmla="*/ 143 h 392"/>
                  <a:gd name="T28" fmla="*/ 375 w 392"/>
                  <a:gd name="T29" fmla="*/ 116 h 392"/>
                  <a:gd name="T30" fmla="*/ 359 w 392"/>
                  <a:gd name="T31" fmla="*/ 91 h 392"/>
                  <a:gd name="T32" fmla="*/ 344 w 392"/>
                  <a:gd name="T33" fmla="*/ 69 h 392"/>
                  <a:gd name="T34" fmla="*/ 323 w 392"/>
                  <a:gd name="T35" fmla="*/ 48 h 392"/>
                  <a:gd name="T36" fmla="*/ 300 w 392"/>
                  <a:gd name="T37" fmla="*/ 32 h 392"/>
                  <a:gd name="T38" fmla="*/ 276 w 392"/>
                  <a:gd name="T39" fmla="*/ 17 h 392"/>
                  <a:gd name="T40" fmla="*/ 249 w 392"/>
                  <a:gd name="T41" fmla="*/ 8 h 392"/>
                  <a:gd name="T42" fmla="*/ 221 w 392"/>
                  <a:gd name="T43" fmla="*/ 2 h 392"/>
                  <a:gd name="T44" fmla="*/ 202 w 392"/>
                  <a:gd name="T45" fmla="*/ 0 h 392"/>
                  <a:gd name="T46" fmla="*/ 181 w 392"/>
                  <a:gd name="T47" fmla="*/ 0 h 392"/>
                  <a:gd name="T48" fmla="*/ 152 w 392"/>
                  <a:gd name="T49" fmla="*/ 6 h 392"/>
                  <a:gd name="T50" fmla="*/ 124 w 392"/>
                  <a:gd name="T51" fmla="*/ 13 h 392"/>
                  <a:gd name="T52" fmla="*/ 99 w 392"/>
                  <a:gd name="T53" fmla="*/ 25 h 392"/>
                  <a:gd name="T54" fmla="*/ 74 w 392"/>
                  <a:gd name="T55" fmla="*/ 40 h 392"/>
                  <a:gd name="T56" fmla="*/ 53 w 392"/>
                  <a:gd name="T57" fmla="*/ 59 h 392"/>
                  <a:gd name="T58" fmla="*/ 36 w 392"/>
                  <a:gd name="T59" fmla="*/ 82 h 392"/>
                  <a:gd name="T60" fmla="*/ 21 w 392"/>
                  <a:gd name="T61" fmla="*/ 107 h 392"/>
                  <a:gd name="T62" fmla="*/ 10 w 392"/>
                  <a:gd name="T63" fmla="*/ 131 h 392"/>
                  <a:gd name="T64" fmla="*/ 2 w 392"/>
                  <a:gd name="T65" fmla="*/ 160 h 392"/>
                  <a:gd name="T66" fmla="*/ 0 w 392"/>
                  <a:gd name="T67" fmla="*/ 177 h 392"/>
                  <a:gd name="T68" fmla="*/ 0 w 392"/>
                  <a:gd name="T69" fmla="*/ 202 h 392"/>
                  <a:gd name="T70" fmla="*/ 2 w 392"/>
                  <a:gd name="T71" fmla="*/ 230 h 392"/>
                  <a:gd name="T72" fmla="*/ 10 w 392"/>
                  <a:gd name="T73" fmla="*/ 259 h 392"/>
                  <a:gd name="T74" fmla="*/ 21 w 392"/>
                  <a:gd name="T75" fmla="*/ 283 h 392"/>
                  <a:gd name="T76" fmla="*/ 36 w 392"/>
                  <a:gd name="T77" fmla="*/ 308 h 392"/>
                  <a:gd name="T78" fmla="*/ 53 w 392"/>
                  <a:gd name="T79" fmla="*/ 331 h 392"/>
                  <a:gd name="T80" fmla="*/ 74 w 392"/>
                  <a:gd name="T81" fmla="*/ 350 h 392"/>
                  <a:gd name="T82" fmla="*/ 97 w 392"/>
                  <a:gd name="T83" fmla="*/ 365 h 392"/>
                  <a:gd name="T84" fmla="*/ 122 w 392"/>
                  <a:gd name="T85" fmla="*/ 378 h 392"/>
                  <a:gd name="T86" fmla="*/ 150 w 392"/>
                  <a:gd name="T87" fmla="*/ 386 h 392"/>
                  <a:gd name="T88" fmla="*/ 171 w 392"/>
                  <a:gd name="T89" fmla="*/ 390 h 392"/>
                  <a:gd name="T90" fmla="*/ 181 w 392"/>
                  <a:gd name="T9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2" h="392">
                    <a:moveTo>
                      <a:pt x="181" y="392"/>
                    </a:moveTo>
                    <a:lnTo>
                      <a:pt x="190" y="392"/>
                    </a:lnTo>
                    <a:lnTo>
                      <a:pt x="202" y="392"/>
                    </a:lnTo>
                    <a:lnTo>
                      <a:pt x="209" y="392"/>
                    </a:lnTo>
                    <a:lnTo>
                      <a:pt x="221" y="390"/>
                    </a:lnTo>
                    <a:lnTo>
                      <a:pt x="230" y="390"/>
                    </a:lnTo>
                    <a:lnTo>
                      <a:pt x="238" y="388"/>
                    </a:lnTo>
                    <a:lnTo>
                      <a:pt x="247" y="384"/>
                    </a:lnTo>
                    <a:lnTo>
                      <a:pt x="259" y="382"/>
                    </a:lnTo>
                    <a:lnTo>
                      <a:pt x="266" y="378"/>
                    </a:lnTo>
                    <a:lnTo>
                      <a:pt x="274" y="375"/>
                    </a:lnTo>
                    <a:lnTo>
                      <a:pt x="283" y="371"/>
                    </a:lnTo>
                    <a:lnTo>
                      <a:pt x="291" y="367"/>
                    </a:lnTo>
                    <a:lnTo>
                      <a:pt x="299" y="361"/>
                    </a:lnTo>
                    <a:lnTo>
                      <a:pt x="308" y="357"/>
                    </a:lnTo>
                    <a:lnTo>
                      <a:pt x="316" y="352"/>
                    </a:lnTo>
                    <a:lnTo>
                      <a:pt x="323" y="346"/>
                    </a:lnTo>
                    <a:lnTo>
                      <a:pt x="329" y="338"/>
                    </a:lnTo>
                    <a:lnTo>
                      <a:pt x="337" y="331"/>
                    </a:lnTo>
                    <a:lnTo>
                      <a:pt x="342" y="325"/>
                    </a:lnTo>
                    <a:lnTo>
                      <a:pt x="348" y="318"/>
                    </a:lnTo>
                    <a:lnTo>
                      <a:pt x="354" y="310"/>
                    </a:lnTo>
                    <a:lnTo>
                      <a:pt x="359" y="300"/>
                    </a:lnTo>
                    <a:lnTo>
                      <a:pt x="363" y="293"/>
                    </a:lnTo>
                    <a:lnTo>
                      <a:pt x="369" y="285"/>
                    </a:lnTo>
                    <a:lnTo>
                      <a:pt x="373" y="276"/>
                    </a:lnTo>
                    <a:lnTo>
                      <a:pt x="376" y="268"/>
                    </a:lnTo>
                    <a:lnTo>
                      <a:pt x="378" y="259"/>
                    </a:lnTo>
                    <a:lnTo>
                      <a:pt x="382" y="249"/>
                    </a:lnTo>
                    <a:lnTo>
                      <a:pt x="384" y="240"/>
                    </a:lnTo>
                    <a:lnTo>
                      <a:pt x="388" y="230"/>
                    </a:lnTo>
                    <a:lnTo>
                      <a:pt x="390" y="221"/>
                    </a:lnTo>
                    <a:lnTo>
                      <a:pt x="392" y="211"/>
                    </a:lnTo>
                    <a:lnTo>
                      <a:pt x="392" y="205"/>
                    </a:lnTo>
                    <a:lnTo>
                      <a:pt x="392" y="200"/>
                    </a:lnTo>
                    <a:lnTo>
                      <a:pt x="392" y="194"/>
                    </a:lnTo>
                    <a:lnTo>
                      <a:pt x="392" y="190"/>
                    </a:lnTo>
                    <a:lnTo>
                      <a:pt x="390" y="181"/>
                    </a:lnTo>
                    <a:lnTo>
                      <a:pt x="390" y="171"/>
                    </a:lnTo>
                    <a:lnTo>
                      <a:pt x="388" y="160"/>
                    </a:lnTo>
                    <a:lnTo>
                      <a:pt x="386" y="152"/>
                    </a:lnTo>
                    <a:lnTo>
                      <a:pt x="382" y="143"/>
                    </a:lnTo>
                    <a:lnTo>
                      <a:pt x="380" y="133"/>
                    </a:lnTo>
                    <a:lnTo>
                      <a:pt x="376" y="126"/>
                    </a:lnTo>
                    <a:lnTo>
                      <a:pt x="375" y="116"/>
                    </a:lnTo>
                    <a:lnTo>
                      <a:pt x="369" y="107"/>
                    </a:lnTo>
                    <a:lnTo>
                      <a:pt x="365" y="99"/>
                    </a:lnTo>
                    <a:lnTo>
                      <a:pt x="359" y="91"/>
                    </a:lnTo>
                    <a:lnTo>
                      <a:pt x="356" y="84"/>
                    </a:lnTo>
                    <a:lnTo>
                      <a:pt x="350" y="76"/>
                    </a:lnTo>
                    <a:lnTo>
                      <a:pt x="344" y="69"/>
                    </a:lnTo>
                    <a:lnTo>
                      <a:pt x="337" y="61"/>
                    </a:lnTo>
                    <a:lnTo>
                      <a:pt x="331" y="55"/>
                    </a:lnTo>
                    <a:lnTo>
                      <a:pt x="323" y="48"/>
                    </a:lnTo>
                    <a:lnTo>
                      <a:pt x="316" y="42"/>
                    </a:lnTo>
                    <a:lnTo>
                      <a:pt x="308" y="36"/>
                    </a:lnTo>
                    <a:lnTo>
                      <a:pt x="300" y="32"/>
                    </a:lnTo>
                    <a:lnTo>
                      <a:pt x="293" y="27"/>
                    </a:lnTo>
                    <a:lnTo>
                      <a:pt x="285" y="23"/>
                    </a:lnTo>
                    <a:lnTo>
                      <a:pt x="276" y="17"/>
                    </a:lnTo>
                    <a:lnTo>
                      <a:pt x="268" y="13"/>
                    </a:lnTo>
                    <a:lnTo>
                      <a:pt x="259" y="12"/>
                    </a:lnTo>
                    <a:lnTo>
                      <a:pt x="249" y="8"/>
                    </a:lnTo>
                    <a:lnTo>
                      <a:pt x="240" y="6"/>
                    </a:lnTo>
                    <a:lnTo>
                      <a:pt x="230" y="4"/>
                    </a:lnTo>
                    <a:lnTo>
                      <a:pt x="221" y="2"/>
                    </a:lnTo>
                    <a:lnTo>
                      <a:pt x="211" y="2"/>
                    </a:lnTo>
                    <a:lnTo>
                      <a:pt x="207" y="2"/>
                    </a:lnTo>
                    <a:lnTo>
                      <a:pt x="202" y="0"/>
                    </a:lnTo>
                    <a:lnTo>
                      <a:pt x="196" y="0"/>
                    </a:lnTo>
                    <a:lnTo>
                      <a:pt x="190" y="0"/>
                    </a:lnTo>
                    <a:lnTo>
                      <a:pt x="181" y="0"/>
                    </a:lnTo>
                    <a:lnTo>
                      <a:pt x="171" y="2"/>
                    </a:lnTo>
                    <a:lnTo>
                      <a:pt x="162" y="4"/>
                    </a:lnTo>
                    <a:lnTo>
                      <a:pt x="152" y="6"/>
                    </a:lnTo>
                    <a:lnTo>
                      <a:pt x="143" y="8"/>
                    </a:lnTo>
                    <a:lnTo>
                      <a:pt x="133" y="10"/>
                    </a:lnTo>
                    <a:lnTo>
                      <a:pt x="124" y="13"/>
                    </a:lnTo>
                    <a:lnTo>
                      <a:pt x="116" y="17"/>
                    </a:lnTo>
                    <a:lnTo>
                      <a:pt x="106" y="21"/>
                    </a:lnTo>
                    <a:lnTo>
                      <a:pt x="99" y="25"/>
                    </a:lnTo>
                    <a:lnTo>
                      <a:pt x="91" y="31"/>
                    </a:lnTo>
                    <a:lnTo>
                      <a:pt x="82" y="34"/>
                    </a:lnTo>
                    <a:lnTo>
                      <a:pt x="74" y="40"/>
                    </a:lnTo>
                    <a:lnTo>
                      <a:pt x="68" y="48"/>
                    </a:lnTo>
                    <a:lnTo>
                      <a:pt x="61" y="53"/>
                    </a:lnTo>
                    <a:lnTo>
                      <a:pt x="53" y="59"/>
                    </a:lnTo>
                    <a:lnTo>
                      <a:pt x="48" y="65"/>
                    </a:lnTo>
                    <a:lnTo>
                      <a:pt x="42" y="74"/>
                    </a:lnTo>
                    <a:lnTo>
                      <a:pt x="36" y="82"/>
                    </a:lnTo>
                    <a:lnTo>
                      <a:pt x="30" y="89"/>
                    </a:lnTo>
                    <a:lnTo>
                      <a:pt x="25" y="97"/>
                    </a:lnTo>
                    <a:lnTo>
                      <a:pt x="21" y="107"/>
                    </a:lnTo>
                    <a:lnTo>
                      <a:pt x="15" y="114"/>
                    </a:lnTo>
                    <a:lnTo>
                      <a:pt x="11" y="122"/>
                    </a:lnTo>
                    <a:lnTo>
                      <a:pt x="10" y="131"/>
                    </a:lnTo>
                    <a:lnTo>
                      <a:pt x="6" y="143"/>
                    </a:lnTo>
                    <a:lnTo>
                      <a:pt x="4" y="150"/>
                    </a:lnTo>
                    <a:lnTo>
                      <a:pt x="2" y="160"/>
                    </a:lnTo>
                    <a:lnTo>
                      <a:pt x="2" y="165"/>
                    </a:lnTo>
                    <a:lnTo>
                      <a:pt x="0" y="171"/>
                    </a:lnTo>
                    <a:lnTo>
                      <a:pt x="0" y="177"/>
                    </a:lnTo>
                    <a:lnTo>
                      <a:pt x="0" y="181"/>
                    </a:lnTo>
                    <a:lnTo>
                      <a:pt x="0" y="190"/>
                    </a:lnTo>
                    <a:lnTo>
                      <a:pt x="0" y="202"/>
                    </a:lnTo>
                    <a:lnTo>
                      <a:pt x="0" y="209"/>
                    </a:lnTo>
                    <a:lnTo>
                      <a:pt x="2" y="221"/>
                    </a:lnTo>
                    <a:lnTo>
                      <a:pt x="2" y="230"/>
                    </a:lnTo>
                    <a:lnTo>
                      <a:pt x="4" y="240"/>
                    </a:lnTo>
                    <a:lnTo>
                      <a:pt x="6" y="247"/>
                    </a:lnTo>
                    <a:lnTo>
                      <a:pt x="10" y="259"/>
                    </a:lnTo>
                    <a:lnTo>
                      <a:pt x="13" y="266"/>
                    </a:lnTo>
                    <a:lnTo>
                      <a:pt x="17" y="274"/>
                    </a:lnTo>
                    <a:lnTo>
                      <a:pt x="21" y="283"/>
                    </a:lnTo>
                    <a:lnTo>
                      <a:pt x="27" y="293"/>
                    </a:lnTo>
                    <a:lnTo>
                      <a:pt x="30" y="300"/>
                    </a:lnTo>
                    <a:lnTo>
                      <a:pt x="36" y="308"/>
                    </a:lnTo>
                    <a:lnTo>
                      <a:pt x="42" y="316"/>
                    </a:lnTo>
                    <a:lnTo>
                      <a:pt x="48" y="325"/>
                    </a:lnTo>
                    <a:lnTo>
                      <a:pt x="53" y="331"/>
                    </a:lnTo>
                    <a:lnTo>
                      <a:pt x="61" y="337"/>
                    </a:lnTo>
                    <a:lnTo>
                      <a:pt x="67" y="342"/>
                    </a:lnTo>
                    <a:lnTo>
                      <a:pt x="74" y="350"/>
                    </a:lnTo>
                    <a:lnTo>
                      <a:pt x="82" y="356"/>
                    </a:lnTo>
                    <a:lnTo>
                      <a:pt x="89" y="359"/>
                    </a:lnTo>
                    <a:lnTo>
                      <a:pt x="97" y="365"/>
                    </a:lnTo>
                    <a:lnTo>
                      <a:pt x="106" y="371"/>
                    </a:lnTo>
                    <a:lnTo>
                      <a:pt x="114" y="375"/>
                    </a:lnTo>
                    <a:lnTo>
                      <a:pt x="122" y="378"/>
                    </a:lnTo>
                    <a:lnTo>
                      <a:pt x="131" y="380"/>
                    </a:lnTo>
                    <a:lnTo>
                      <a:pt x="143" y="384"/>
                    </a:lnTo>
                    <a:lnTo>
                      <a:pt x="150" y="386"/>
                    </a:lnTo>
                    <a:lnTo>
                      <a:pt x="160" y="390"/>
                    </a:lnTo>
                    <a:lnTo>
                      <a:pt x="165" y="390"/>
                    </a:lnTo>
                    <a:lnTo>
                      <a:pt x="171" y="390"/>
                    </a:lnTo>
                    <a:lnTo>
                      <a:pt x="175" y="390"/>
                    </a:lnTo>
                    <a:lnTo>
                      <a:pt x="181" y="392"/>
                    </a:lnTo>
                    <a:lnTo>
                      <a:pt x="181" y="392"/>
                    </a:lnTo>
                    <a:close/>
                  </a:path>
                </a:pathLst>
              </a:custGeom>
              <a:solidFill>
                <a:srgbClr val="26F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73" name="Freeform 37"/>
              <p:cNvSpPr>
                <a:spLocks/>
              </p:cNvSpPr>
              <p:nvPr/>
            </p:nvSpPr>
            <p:spPr bwMode="auto">
              <a:xfrm>
                <a:off x="4582" y="2671"/>
                <a:ext cx="95" cy="94"/>
              </a:xfrm>
              <a:custGeom>
                <a:avLst/>
                <a:gdLst>
                  <a:gd name="T0" fmla="*/ 97 w 190"/>
                  <a:gd name="T1" fmla="*/ 187 h 188"/>
                  <a:gd name="T2" fmla="*/ 116 w 190"/>
                  <a:gd name="T3" fmla="*/ 185 h 188"/>
                  <a:gd name="T4" fmla="*/ 133 w 190"/>
                  <a:gd name="T5" fmla="*/ 179 h 188"/>
                  <a:gd name="T6" fmla="*/ 149 w 190"/>
                  <a:gd name="T7" fmla="*/ 169 h 188"/>
                  <a:gd name="T8" fmla="*/ 162 w 190"/>
                  <a:gd name="T9" fmla="*/ 158 h 188"/>
                  <a:gd name="T10" fmla="*/ 173 w 190"/>
                  <a:gd name="T11" fmla="*/ 145 h 188"/>
                  <a:gd name="T12" fmla="*/ 181 w 190"/>
                  <a:gd name="T13" fmla="*/ 129 h 188"/>
                  <a:gd name="T14" fmla="*/ 187 w 190"/>
                  <a:gd name="T15" fmla="*/ 110 h 188"/>
                  <a:gd name="T16" fmla="*/ 189 w 190"/>
                  <a:gd name="T17" fmla="*/ 97 h 188"/>
                  <a:gd name="T18" fmla="*/ 189 w 190"/>
                  <a:gd name="T19" fmla="*/ 86 h 188"/>
                  <a:gd name="T20" fmla="*/ 187 w 190"/>
                  <a:gd name="T21" fmla="*/ 72 h 188"/>
                  <a:gd name="T22" fmla="*/ 181 w 190"/>
                  <a:gd name="T23" fmla="*/ 55 h 188"/>
                  <a:gd name="T24" fmla="*/ 171 w 190"/>
                  <a:gd name="T25" fmla="*/ 40 h 188"/>
                  <a:gd name="T26" fmla="*/ 160 w 190"/>
                  <a:gd name="T27" fmla="*/ 25 h 188"/>
                  <a:gd name="T28" fmla="*/ 147 w 190"/>
                  <a:gd name="T29" fmla="*/ 14 h 188"/>
                  <a:gd name="T30" fmla="*/ 130 w 190"/>
                  <a:gd name="T31" fmla="*/ 6 h 188"/>
                  <a:gd name="T32" fmla="*/ 112 w 190"/>
                  <a:gd name="T33" fmla="*/ 0 h 188"/>
                  <a:gd name="T34" fmla="*/ 93 w 190"/>
                  <a:gd name="T35" fmla="*/ 0 h 188"/>
                  <a:gd name="T36" fmla="*/ 74 w 190"/>
                  <a:gd name="T37" fmla="*/ 2 h 188"/>
                  <a:gd name="T38" fmla="*/ 55 w 190"/>
                  <a:gd name="T39" fmla="*/ 8 h 188"/>
                  <a:gd name="T40" fmla="*/ 40 w 190"/>
                  <a:gd name="T41" fmla="*/ 15 h 188"/>
                  <a:gd name="T42" fmla="*/ 27 w 190"/>
                  <a:gd name="T43" fmla="*/ 27 h 188"/>
                  <a:gd name="T44" fmla="*/ 15 w 190"/>
                  <a:gd name="T45" fmla="*/ 42 h 188"/>
                  <a:gd name="T46" fmla="*/ 8 w 190"/>
                  <a:gd name="T47" fmla="*/ 57 h 188"/>
                  <a:gd name="T48" fmla="*/ 2 w 190"/>
                  <a:gd name="T49" fmla="*/ 76 h 188"/>
                  <a:gd name="T50" fmla="*/ 0 w 190"/>
                  <a:gd name="T51" fmla="*/ 95 h 188"/>
                  <a:gd name="T52" fmla="*/ 4 w 190"/>
                  <a:gd name="T53" fmla="*/ 114 h 188"/>
                  <a:gd name="T54" fmla="*/ 10 w 190"/>
                  <a:gd name="T55" fmla="*/ 131 h 188"/>
                  <a:gd name="T56" fmla="*/ 19 w 190"/>
                  <a:gd name="T57" fmla="*/ 147 h 188"/>
                  <a:gd name="T58" fmla="*/ 31 w 190"/>
                  <a:gd name="T59" fmla="*/ 160 h 188"/>
                  <a:gd name="T60" fmla="*/ 46 w 190"/>
                  <a:gd name="T61" fmla="*/ 171 h 188"/>
                  <a:gd name="T62" fmla="*/ 61 w 190"/>
                  <a:gd name="T63" fmla="*/ 181 h 188"/>
                  <a:gd name="T64" fmla="*/ 78 w 190"/>
                  <a:gd name="T65" fmla="*/ 187 h 188"/>
                  <a:gd name="T66" fmla="*/ 88 w 190"/>
                  <a:gd name="T67"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188">
                    <a:moveTo>
                      <a:pt x="88" y="188"/>
                    </a:moveTo>
                    <a:lnTo>
                      <a:pt x="97" y="187"/>
                    </a:lnTo>
                    <a:lnTo>
                      <a:pt x="107" y="187"/>
                    </a:lnTo>
                    <a:lnTo>
                      <a:pt x="116" y="185"/>
                    </a:lnTo>
                    <a:lnTo>
                      <a:pt x="126" y="183"/>
                    </a:lnTo>
                    <a:lnTo>
                      <a:pt x="133" y="179"/>
                    </a:lnTo>
                    <a:lnTo>
                      <a:pt x="141" y="175"/>
                    </a:lnTo>
                    <a:lnTo>
                      <a:pt x="149" y="169"/>
                    </a:lnTo>
                    <a:lnTo>
                      <a:pt x="156" y="166"/>
                    </a:lnTo>
                    <a:lnTo>
                      <a:pt x="162" y="158"/>
                    </a:lnTo>
                    <a:lnTo>
                      <a:pt x="169" y="152"/>
                    </a:lnTo>
                    <a:lnTo>
                      <a:pt x="173" y="145"/>
                    </a:lnTo>
                    <a:lnTo>
                      <a:pt x="179" y="137"/>
                    </a:lnTo>
                    <a:lnTo>
                      <a:pt x="181" y="129"/>
                    </a:lnTo>
                    <a:lnTo>
                      <a:pt x="185" y="120"/>
                    </a:lnTo>
                    <a:lnTo>
                      <a:pt x="187" y="110"/>
                    </a:lnTo>
                    <a:lnTo>
                      <a:pt x="190" y="103"/>
                    </a:lnTo>
                    <a:lnTo>
                      <a:pt x="189" y="97"/>
                    </a:lnTo>
                    <a:lnTo>
                      <a:pt x="189" y="91"/>
                    </a:lnTo>
                    <a:lnTo>
                      <a:pt x="189" y="86"/>
                    </a:lnTo>
                    <a:lnTo>
                      <a:pt x="189" y="82"/>
                    </a:lnTo>
                    <a:lnTo>
                      <a:pt x="187" y="72"/>
                    </a:lnTo>
                    <a:lnTo>
                      <a:pt x="185" y="65"/>
                    </a:lnTo>
                    <a:lnTo>
                      <a:pt x="181" y="55"/>
                    </a:lnTo>
                    <a:lnTo>
                      <a:pt x="177" y="48"/>
                    </a:lnTo>
                    <a:lnTo>
                      <a:pt x="171" y="40"/>
                    </a:lnTo>
                    <a:lnTo>
                      <a:pt x="168" y="33"/>
                    </a:lnTo>
                    <a:lnTo>
                      <a:pt x="160" y="25"/>
                    </a:lnTo>
                    <a:lnTo>
                      <a:pt x="154" y="19"/>
                    </a:lnTo>
                    <a:lnTo>
                      <a:pt x="147" y="14"/>
                    </a:lnTo>
                    <a:lnTo>
                      <a:pt x="139" y="10"/>
                    </a:lnTo>
                    <a:lnTo>
                      <a:pt x="130" y="6"/>
                    </a:lnTo>
                    <a:lnTo>
                      <a:pt x="122" y="4"/>
                    </a:lnTo>
                    <a:lnTo>
                      <a:pt x="112" y="0"/>
                    </a:lnTo>
                    <a:lnTo>
                      <a:pt x="103" y="0"/>
                    </a:lnTo>
                    <a:lnTo>
                      <a:pt x="93" y="0"/>
                    </a:lnTo>
                    <a:lnTo>
                      <a:pt x="84" y="0"/>
                    </a:lnTo>
                    <a:lnTo>
                      <a:pt x="74" y="2"/>
                    </a:lnTo>
                    <a:lnTo>
                      <a:pt x="65" y="4"/>
                    </a:lnTo>
                    <a:lnTo>
                      <a:pt x="55" y="8"/>
                    </a:lnTo>
                    <a:lnTo>
                      <a:pt x="48" y="12"/>
                    </a:lnTo>
                    <a:lnTo>
                      <a:pt x="40" y="15"/>
                    </a:lnTo>
                    <a:lnTo>
                      <a:pt x="34" y="21"/>
                    </a:lnTo>
                    <a:lnTo>
                      <a:pt x="27" y="27"/>
                    </a:lnTo>
                    <a:lnTo>
                      <a:pt x="21" y="34"/>
                    </a:lnTo>
                    <a:lnTo>
                      <a:pt x="15" y="42"/>
                    </a:lnTo>
                    <a:lnTo>
                      <a:pt x="12" y="50"/>
                    </a:lnTo>
                    <a:lnTo>
                      <a:pt x="8" y="57"/>
                    </a:lnTo>
                    <a:lnTo>
                      <a:pt x="4" y="67"/>
                    </a:lnTo>
                    <a:lnTo>
                      <a:pt x="2" y="76"/>
                    </a:lnTo>
                    <a:lnTo>
                      <a:pt x="2" y="86"/>
                    </a:lnTo>
                    <a:lnTo>
                      <a:pt x="0" y="95"/>
                    </a:lnTo>
                    <a:lnTo>
                      <a:pt x="2" y="105"/>
                    </a:lnTo>
                    <a:lnTo>
                      <a:pt x="4" y="114"/>
                    </a:lnTo>
                    <a:lnTo>
                      <a:pt x="8" y="124"/>
                    </a:lnTo>
                    <a:lnTo>
                      <a:pt x="10" y="131"/>
                    </a:lnTo>
                    <a:lnTo>
                      <a:pt x="15" y="139"/>
                    </a:lnTo>
                    <a:lnTo>
                      <a:pt x="19" y="147"/>
                    </a:lnTo>
                    <a:lnTo>
                      <a:pt x="27" y="154"/>
                    </a:lnTo>
                    <a:lnTo>
                      <a:pt x="31" y="160"/>
                    </a:lnTo>
                    <a:lnTo>
                      <a:pt x="38" y="166"/>
                    </a:lnTo>
                    <a:lnTo>
                      <a:pt x="46" y="171"/>
                    </a:lnTo>
                    <a:lnTo>
                      <a:pt x="54" y="177"/>
                    </a:lnTo>
                    <a:lnTo>
                      <a:pt x="61" y="181"/>
                    </a:lnTo>
                    <a:lnTo>
                      <a:pt x="69" y="185"/>
                    </a:lnTo>
                    <a:lnTo>
                      <a:pt x="78" y="187"/>
                    </a:lnTo>
                    <a:lnTo>
                      <a:pt x="88" y="188"/>
                    </a:lnTo>
                    <a:lnTo>
                      <a:pt x="88"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74" name="Freeform 38"/>
              <p:cNvSpPr>
                <a:spLocks/>
              </p:cNvSpPr>
              <p:nvPr/>
            </p:nvSpPr>
            <p:spPr bwMode="auto">
              <a:xfrm>
                <a:off x="4242" y="2383"/>
                <a:ext cx="60" cy="51"/>
              </a:xfrm>
              <a:custGeom>
                <a:avLst/>
                <a:gdLst>
                  <a:gd name="T0" fmla="*/ 56 w 120"/>
                  <a:gd name="T1" fmla="*/ 103 h 103"/>
                  <a:gd name="T2" fmla="*/ 61 w 120"/>
                  <a:gd name="T3" fmla="*/ 103 h 103"/>
                  <a:gd name="T4" fmla="*/ 67 w 120"/>
                  <a:gd name="T5" fmla="*/ 103 h 103"/>
                  <a:gd name="T6" fmla="*/ 73 w 120"/>
                  <a:gd name="T7" fmla="*/ 103 h 103"/>
                  <a:gd name="T8" fmla="*/ 78 w 120"/>
                  <a:gd name="T9" fmla="*/ 101 h 103"/>
                  <a:gd name="T10" fmla="*/ 84 w 120"/>
                  <a:gd name="T11" fmla="*/ 99 h 103"/>
                  <a:gd name="T12" fmla="*/ 88 w 120"/>
                  <a:gd name="T13" fmla="*/ 97 h 103"/>
                  <a:gd name="T14" fmla="*/ 94 w 120"/>
                  <a:gd name="T15" fmla="*/ 93 h 103"/>
                  <a:gd name="T16" fmla="*/ 99 w 120"/>
                  <a:gd name="T17" fmla="*/ 93 h 103"/>
                  <a:gd name="T18" fmla="*/ 107 w 120"/>
                  <a:gd name="T19" fmla="*/ 84 h 103"/>
                  <a:gd name="T20" fmla="*/ 115 w 120"/>
                  <a:gd name="T21" fmla="*/ 76 h 103"/>
                  <a:gd name="T22" fmla="*/ 115 w 120"/>
                  <a:gd name="T23" fmla="*/ 71 h 103"/>
                  <a:gd name="T24" fmla="*/ 118 w 120"/>
                  <a:gd name="T25" fmla="*/ 67 h 103"/>
                  <a:gd name="T26" fmla="*/ 118 w 120"/>
                  <a:gd name="T27" fmla="*/ 61 h 103"/>
                  <a:gd name="T28" fmla="*/ 120 w 120"/>
                  <a:gd name="T29" fmla="*/ 57 h 103"/>
                  <a:gd name="T30" fmla="*/ 120 w 120"/>
                  <a:gd name="T31" fmla="*/ 52 h 103"/>
                  <a:gd name="T32" fmla="*/ 120 w 120"/>
                  <a:gd name="T33" fmla="*/ 46 h 103"/>
                  <a:gd name="T34" fmla="*/ 118 w 120"/>
                  <a:gd name="T35" fmla="*/ 40 h 103"/>
                  <a:gd name="T36" fmla="*/ 116 w 120"/>
                  <a:gd name="T37" fmla="*/ 36 h 103"/>
                  <a:gd name="T38" fmla="*/ 113 w 120"/>
                  <a:gd name="T39" fmla="*/ 25 h 103"/>
                  <a:gd name="T40" fmla="*/ 105 w 120"/>
                  <a:gd name="T41" fmla="*/ 17 h 103"/>
                  <a:gd name="T42" fmla="*/ 96 w 120"/>
                  <a:gd name="T43" fmla="*/ 10 h 103"/>
                  <a:gd name="T44" fmla="*/ 86 w 120"/>
                  <a:gd name="T45" fmla="*/ 6 h 103"/>
                  <a:gd name="T46" fmla="*/ 82 w 120"/>
                  <a:gd name="T47" fmla="*/ 2 h 103"/>
                  <a:gd name="T48" fmla="*/ 77 w 120"/>
                  <a:gd name="T49" fmla="*/ 2 h 103"/>
                  <a:gd name="T50" fmla="*/ 71 w 120"/>
                  <a:gd name="T51" fmla="*/ 0 h 103"/>
                  <a:gd name="T52" fmla="*/ 65 w 120"/>
                  <a:gd name="T53" fmla="*/ 0 h 103"/>
                  <a:gd name="T54" fmla="*/ 58 w 120"/>
                  <a:gd name="T55" fmla="*/ 0 h 103"/>
                  <a:gd name="T56" fmla="*/ 52 w 120"/>
                  <a:gd name="T57" fmla="*/ 0 h 103"/>
                  <a:gd name="T58" fmla="*/ 46 w 120"/>
                  <a:gd name="T59" fmla="*/ 0 h 103"/>
                  <a:gd name="T60" fmla="*/ 40 w 120"/>
                  <a:gd name="T61" fmla="*/ 2 h 103"/>
                  <a:gd name="T62" fmla="*/ 35 w 120"/>
                  <a:gd name="T63" fmla="*/ 4 h 103"/>
                  <a:gd name="T64" fmla="*/ 29 w 120"/>
                  <a:gd name="T65" fmla="*/ 6 h 103"/>
                  <a:gd name="T66" fmla="*/ 23 w 120"/>
                  <a:gd name="T67" fmla="*/ 8 h 103"/>
                  <a:gd name="T68" fmla="*/ 19 w 120"/>
                  <a:gd name="T69" fmla="*/ 12 h 103"/>
                  <a:gd name="T70" fmla="*/ 12 w 120"/>
                  <a:gd name="T71" fmla="*/ 19 h 103"/>
                  <a:gd name="T72" fmla="*/ 6 w 120"/>
                  <a:gd name="T73" fmla="*/ 27 h 103"/>
                  <a:gd name="T74" fmla="*/ 2 w 120"/>
                  <a:gd name="T75" fmla="*/ 33 h 103"/>
                  <a:gd name="T76" fmla="*/ 2 w 120"/>
                  <a:gd name="T77" fmla="*/ 36 h 103"/>
                  <a:gd name="T78" fmla="*/ 0 w 120"/>
                  <a:gd name="T79" fmla="*/ 42 h 103"/>
                  <a:gd name="T80" fmla="*/ 0 w 120"/>
                  <a:gd name="T81" fmla="*/ 48 h 103"/>
                  <a:gd name="T82" fmla="*/ 0 w 120"/>
                  <a:gd name="T83" fmla="*/ 52 h 103"/>
                  <a:gd name="T84" fmla="*/ 0 w 120"/>
                  <a:gd name="T85" fmla="*/ 57 h 103"/>
                  <a:gd name="T86" fmla="*/ 0 w 120"/>
                  <a:gd name="T87" fmla="*/ 63 h 103"/>
                  <a:gd name="T88" fmla="*/ 2 w 120"/>
                  <a:gd name="T89" fmla="*/ 67 h 103"/>
                  <a:gd name="T90" fmla="*/ 6 w 120"/>
                  <a:gd name="T91" fmla="*/ 76 h 103"/>
                  <a:gd name="T92" fmla="*/ 14 w 120"/>
                  <a:gd name="T93" fmla="*/ 86 h 103"/>
                  <a:gd name="T94" fmla="*/ 21 w 120"/>
                  <a:gd name="T95" fmla="*/ 92 h 103"/>
                  <a:gd name="T96" fmla="*/ 31 w 120"/>
                  <a:gd name="T97" fmla="*/ 97 h 103"/>
                  <a:gd name="T98" fmla="*/ 37 w 120"/>
                  <a:gd name="T99" fmla="*/ 99 h 103"/>
                  <a:gd name="T100" fmla="*/ 42 w 120"/>
                  <a:gd name="T101" fmla="*/ 101 h 103"/>
                  <a:gd name="T102" fmla="*/ 50 w 120"/>
                  <a:gd name="T103" fmla="*/ 101 h 103"/>
                  <a:gd name="T104" fmla="*/ 56 w 120"/>
                  <a:gd name="T105" fmla="*/ 103 h 103"/>
                  <a:gd name="T106" fmla="*/ 56 w 120"/>
                  <a:gd name="T10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03">
                    <a:moveTo>
                      <a:pt x="56" y="103"/>
                    </a:moveTo>
                    <a:lnTo>
                      <a:pt x="61" y="103"/>
                    </a:lnTo>
                    <a:lnTo>
                      <a:pt x="67" y="103"/>
                    </a:lnTo>
                    <a:lnTo>
                      <a:pt x="73" y="103"/>
                    </a:lnTo>
                    <a:lnTo>
                      <a:pt x="78" y="101"/>
                    </a:lnTo>
                    <a:lnTo>
                      <a:pt x="84" y="99"/>
                    </a:lnTo>
                    <a:lnTo>
                      <a:pt x="88" y="97"/>
                    </a:lnTo>
                    <a:lnTo>
                      <a:pt x="94" y="93"/>
                    </a:lnTo>
                    <a:lnTo>
                      <a:pt x="99" y="93"/>
                    </a:lnTo>
                    <a:lnTo>
                      <a:pt x="107" y="84"/>
                    </a:lnTo>
                    <a:lnTo>
                      <a:pt x="115" y="76"/>
                    </a:lnTo>
                    <a:lnTo>
                      <a:pt x="115" y="71"/>
                    </a:lnTo>
                    <a:lnTo>
                      <a:pt x="118" y="67"/>
                    </a:lnTo>
                    <a:lnTo>
                      <a:pt x="118" y="61"/>
                    </a:lnTo>
                    <a:lnTo>
                      <a:pt x="120" y="57"/>
                    </a:lnTo>
                    <a:lnTo>
                      <a:pt x="120" y="52"/>
                    </a:lnTo>
                    <a:lnTo>
                      <a:pt x="120" y="46"/>
                    </a:lnTo>
                    <a:lnTo>
                      <a:pt x="118" y="40"/>
                    </a:lnTo>
                    <a:lnTo>
                      <a:pt x="116" y="36"/>
                    </a:lnTo>
                    <a:lnTo>
                      <a:pt x="113" y="25"/>
                    </a:lnTo>
                    <a:lnTo>
                      <a:pt x="105" y="17"/>
                    </a:lnTo>
                    <a:lnTo>
                      <a:pt x="96" y="10"/>
                    </a:lnTo>
                    <a:lnTo>
                      <a:pt x="86" y="6"/>
                    </a:lnTo>
                    <a:lnTo>
                      <a:pt x="82" y="2"/>
                    </a:lnTo>
                    <a:lnTo>
                      <a:pt x="77" y="2"/>
                    </a:lnTo>
                    <a:lnTo>
                      <a:pt x="71" y="0"/>
                    </a:lnTo>
                    <a:lnTo>
                      <a:pt x="65" y="0"/>
                    </a:lnTo>
                    <a:lnTo>
                      <a:pt x="58" y="0"/>
                    </a:lnTo>
                    <a:lnTo>
                      <a:pt x="52" y="0"/>
                    </a:lnTo>
                    <a:lnTo>
                      <a:pt x="46" y="0"/>
                    </a:lnTo>
                    <a:lnTo>
                      <a:pt x="40" y="2"/>
                    </a:lnTo>
                    <a:lnTo>
                      <a:pt x="35" y="4"/>
                    </a:lnTo>
                    <a:lnTo>
                      <a:pt x="29" y="6"/>
                    </a:lnTo>
                    <a:lnTo>
                      <a:pt x="23" y="8"/>
                    </a:lnTo>
                    <a:lnTo>
                      <a:pt x="19" y="12"/>
                    </a:lnTo>
                    <a:lnTo>
                      <a:pt x="12" y="19"/>
                    </a:lnTo>
                    <a:lnTo>
                      <a:pt x="6" y="27"/>
                    </a:lnTo>
                    <a:lnTo>
                      <a:pt x="2" y="33"/>
                    </a:lnTo>
                    <a:lnTo>
                      <a:pt x="2" y="36"/>
                    </a:lnTo>
                    <a:lnTo>
                      <a:pt x="0" y="42"/>
                    </a:lnTo>
                    <a:lnTo>
                      <a:pt x="0" y="48"/>
                    </a:lnTo>
                    <a:lnTo>
                      <a:pt x="0" y="52"/>
                    </a:lnTo>
                    <a:lnTo>
                      <a:pt x="0" y="57"/>
                    </a:lnTo>
                    <a:lnTo>
                      <a:pt x="0" y="63"/>
                    </a:lnTo>
                    <a:lnTo>
                      <a:pt x="2" y="67"/>
                    </a:lnTo>
                    <a:lnTo>
                      <a:pt x="6" y="76"/>
                    </a:lnTo>
                    <a:lnTo>
                      <a:pt x="14" y="86"/>
                    </a:lnTo>
                    <a:lnTo>
                      <a:pt x="21" y="92"/>
                    </a:lnTo>
                    <a:lnTo>
                      <a:pt x="31" y="97"/>
                    </a:lnTo>
                    <a:lnTo>
                      <a:pt x="37" y="99"/>
                    </a:lnTo>
                    <a:lnTo>
                      <a:pt x="42" y="101"/>
                    </a:lnTo>
                    <a:lnTo>
                      <a:pt x="50" y="101"/>
                    </a:lnTo>
                    <a:lnTo>
                      <a:pt x="56" y="103"/>
                    </a:lnTo>
                    <a:lnTo>
                      <a:pt x="56"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75" name="Freeform 39"/>
              <p:cNvSpPr>
                <a:spLocks/>
              </p:cNvSpPr>
              <p:nvPr/>
            </p:nvSpPr>
            <p:spPr bwMode="auto">
              <a:xfrm>
                <a:off x="4269" y="2399"/>
                <a:ext cx="274" cy="281"/>
              </a:xfrm>
              <a:custGeom>
                <a:avLst/>
                <a:gdLst>
                  <a:gd name="T0" fmla="*/ 0 w 547"/>
                  <a:gd name="T1" fmla="*/ 24 h 562"/>
                  <a:gd name="T2" fmla="*/ 505 w 547"/>
                  <a:gd name="T3" fmla="*/ 562 h 562"/>
                  <a:gd name="T4" fmla="*/ 547 w 547"/>
                  <a:gd name="T5" fmla="*/ 515 h 562"/>
                  <a:gd name="T6" fmla="*/ 28 w 547"/>
                  <a:gd name="T7" fmla="*/ 0 h 562"/>
                  <a:gd name="T8" fmla="*/ 0 w 547"/>
                  <a:gd name="T9" fmla="*/ 24 h 562"/>
                  <a:gd name="T10" fmla="*/ 0 w 547"/>
                  <a:gd name="T11" fmla="*/ 24 h 562"/>
                </a:gdLst>
                <a:ahLst/>
                <a:cxnLst>
                  <a:cxn ang="0">
                    <a:pos x="T0" y="T1"/>
                  </a:cxn>
                  <a:cxn ang="0">
                    <a:pos x="T2" y="T3"/>
                  </a:cxn>
                  <a:cxn ang="0">
                    <a:pos x="T4" y="T5"/>
                  </a:cxn>
                  <a:cxn ang="0">
                    <a:pos x="T6" y="T7"/>
                  </a:cxn>
                  <a:cxn ang="0">
                    <a:pos x="T8" y="T9"/>
                  </a:cxn>
                  <a:cxn ang="0">
                    <a:pos x="T10" y="T11"/>
                  </a:cxn>
                </a:cxnLst>
                <a:rect l="0" t="0" r="r" b="b"/>
                <a:pathLst>
                  <a:path w="547" h="562">
                    <a:moveTo>
                      <a:pt x="0" y="24"/>
                    </a:moveTo>
                    <a:lnTo>
                      <a:pt x="505" y="562"/>
                    </a:lnTo>
                    <a:lnTo>
                      <a:pt x="547" y="515"/>
                    </a:lnTo>
                    <a:lnTo>
                      <a:pt x="28" y="0"/>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76" name="Freeform 40"/>
              <p:cNvSpPr>
                <a:spLocks/>
              </p:cNvSpPr>
              <p:nvPr/>
            </p:nvSpPr>
            <p:spPr bwMode="auto">
              <a:xfrm>
                <a:off x="4265" y="2395"/>
                <a:ext cx="20" cy="19"/>
              </a:xfrm>
              <a:custGeom>
                <a:avLst/>
                <a:gdLst>
                  <a:gd name="T0" fmla="*/ 19 w 40"/>
                  <a:gd name="T1" fmla="*/ 38 h 38"/>
                  <a:gd name="T2" fmla="*/ 27 w 40"/>
                  <a:gd name="T3" fmla="*/ 38 h 38"/>
                  <a:gd name="T4" fmla="*/ 34 w 40"/>
                  <a:gd name="T5" fmla="*/ 34 h 38"/>
                  <a:gd name="T6" fmla="*/ 38 w 40"/>
                  <a:gd name="T7" fmla="*/ 29 h 38"/>
                  <a:gd name="T8" fmla="*/ 40 w 40"/>
                  <a:gd name="T9" fmla="*/ 21 h 38"/>
                  <a:gd name="T10" fmla="*/ 40 w 40"/>
                  <a:gd name="T11" fmla="*/ 11 h 38"/>
                  <a:gd name="T12" fmla="*/ 36 w 40"/>
                  <a:gd name="T13" fmla="*/ 6 h 38"/>
                  <a:gd name="T14" fmla="*/ 31 w 40"/>
                  <a:gd name="T15" fmla="*/ 2 h 38"/>
                  <a:gd name="T16" fmla="*/ 23 w 40"/>
                  <a:gd name="T17" fmla="*/ 0 h 38"/>
                  <a:gd name="T18" fmla="*/ 17 w 40"/>
                  <a:gd name="T19" fmla="*/ 0 h 38"/>
                  <a:gd name="T20" fmla="*/ 13 w 40"/>
                  <a:gd name="T21" fmla="*/ 0 h 38"/>
                  <a:gd name="T22" fmla="*/ 10 w 40"/>
                  <a:gd name="T23" fmla="*/ 2 h 38"/>
                  <a:gd name="T24" fmla="*/ 8 w 40"/>
                  <a:gd name="T25" fmla="*/ 6 h 38"/>
                  <a:gd name="T26" fmla="*/ 2 w 40"/>
                  <a:gd name="T27" fmla="*/ 11 h 38"/>
                  <a:gd name="T28" fmla="*/ 0 w 40"/>
                  <a:gd name="T29" fmla="*/ 19 h 38"/>
                  <a:gd name="T30" fmla="*/ 0 w 40"/>
                  <a:gd name="T31" fmla="*/ 25 h 38"/>
                  <a:gd name="T32" fmla="*/ 6 w 40"/>
                  <a:gd name="T33" fmla="*/ 32 h 38"/>
                  <a:gd name="T34" fmla="*/ 12 w 40"/>
                  <a:gd name="T35" fmla="*/ 36 h 38"/>
                  <a:gd name="T36" fmla="*/ 19 w 40"/>
                  <a:gd name="T37" fmla="*/ 38 h 38"/>
                  <a:gd name="T38" fmla="*/ 19 w 40"/>
                  <a:gd name="T3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38">
                    <a:moveTo>
                      <a:pt x="19" y="38"/>
                    </a:moveTo>
                    <a:lnTo>
                      <a:pt x="27" y="38"/>
                    </a:lnTo>
                    <a:lnTo>
                      <a:pt x="34" y="34"/>
                    </a:lnTo>
                    <a:lnTo>
                      <a:pt x="38" y="29"/>
                    </a:lnTo>
                    <a:lnTo>
                      <a:pt x="40" y="21"/>
                    </a:lnTo>
                    <a:lnTo>
                      <a:pt x="40" y="11"/>
                    </a:lnTo>
                    <a:lnTo>
                      <a:pt x="36" y="6"/>
                    </a:lnTo>
                    <a:lnTo>
                      <a:pt x="31" y="2"/>
                    </a:lnTo>
                    <a:lnTo>
                      <a:pt x="23" y="0"/>
                    </a:lnTo>
                    <a:lnTo>
                      <a:pt x="17" y="0"/>
                    </a:lnTo>
                    <a:lnTo>
                      <a:pt x="13" y="0"/>
                    </a:lnTo>
                    <a:lnTo>
                      <a:pt x="10" y="2"/>
                    </a:lnTo>
                    <a:lnTo>
                      <a:pt x="8" y="6"/>
                    </a:lnTo>
                    <a:lnTo>
                      <a:pt x="2" y="11"/>
                    </a:lnTo>
                    <a:lnTo>
                      <a:pt x="0" y="19"/>
                    </a:lnTo>
                    <a:lnTo>
                      <a:pt x="0" y="25"/>
                    </a:lnTo>
                    <a:lnTo>
                      <a:pt x="6" y="32"/>
                    </a:lnTo>
                    <a:lnTo>
                      <a:pt x="12" y="36"/>
                    </a:lnTo>
                    <a:lnTo>
                      <a:pt x="19" y="38"/>
                    </a:lnTo>
                    <a:lnTo>
                      <a:pt x="1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nvGrpSpPr>
            <p:cNvPr id="14378" name="Group 42"/>
            <p:cNvGrpSpPr>
              <a:grpSpLocks/>
            </p:cNvGrpSpPr>
            <p:nvPr/>
          </p:nvGrpSpPr>
          <p:grpSpPr bwMode="auto">
            <a:xfrm rot="655723">
              <a:off x="4358" y="2639"/>
              <a:ext cx="982" cy="1002"/>
              <a:chOff x="3495" y="1859"/>
              <a:chExt cx="1388" cy="1149"/>
            </a:xfrm>
          </p:grpSpPr>
          <p:sp>
            <p:nvSpPr>
              <p:cNvPr id="14379" name="AutoShape 43"/>
              <p:cNvSpPr>
                <a:spLocks noChangeAspect="1" noChangeArrowheads="1" noTextEdit="1"/>
              </p:cNvSpPr>
              <p:nvPr/>
            </p:nvSpPr>
            <p:spPr bwMode="auto">
              <a:xfrm>
                <a:off x="3495" y="1859"/>
                <a:ext cx="1388"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4380" name="Freeform 44"/>
              <p:cNvSpPr>
                <a:spLocks/>
              </p:cNvSpPr>
              <p:nvPr/>
            </p:nvSpPr>
            <p:spPr bwMode="auto">
              <a:xfrm>
                <a:off x="3868" y="1886"/>
                <a:ext cx="240" cy="242"/>
              </a:xfrm>
              <a:custGeom>
                <a:avLst/>
                <a:gdLst>
                  <a:gd name="T0" fmla="*/ 253 w 481"/>
                  <a:gd name="T1" fmla="*/ 483 h 485"/>
                  <a:gd name="T2" fmla="*/ 278 w 481"/>
                  <a:gd name="T3" fmla="*/ 481 h 485"/>
                  <a:gd name="T4" fmla="*/ 301 w 481"/>
                  <a:gd name="T5" fmla="*/ 475 h 485"/>
                  <a:gd name="T6" fmla="*/ 324 w 481"/>
                  <a:gd name="T7" fmla="*/ 468 h 485"/>
                  <a:gd name="T8" fmla="*/ 344 w 481"/>
                  <a:gd name="T9" fmla="*/ 458 h 485"/>
                  <a:gd name="T10" fmla="*/ 365 w 481"/>
                  <a:gd name="T11" fmla="*/ 447 h 485"/>
                  <a:gd name="T12" fmla="*/ 400 w 481"/>
                  <a:gd name="T13" fmla="*/ 424 h 485"/>
                  <a:gd name="T14" fmla="*/ 430 w 481"/>
                  <a:gd name="T15" fmla="*/ 390 h 485"/>
                  <a:gd name="T16" fmla="*/ 445 w 481"/>
                  <a:gd name="T17" fmla="*/ 365 h 485"/>
                  <a:gd name="T18" fmla="*/ 459 w 481"/>
                  <a:gd name="T19" fmla="*/ 346 h 485"/>
                  <a:gd name="T20" fmla="*/ 466 w 481"/>
                  <a:gd name="T21" fmla="*/ 323 h 485"/>
                  <a:gd name="T22" fmla="*/ 474 w 481"/>
                  <a:gd name="T23" fmla="*/ 301 h 485"/>
                  <a:gd name="T24" fmla="*/ 478 w 481"/>
                  <a:gd name="T25" fmla="*/ 278 h 485"/>
                  <a:gd name="T26" fmla="*/ 481 w 481"/>
                  <a:gd name="T27" fmla="*/ 253 h 485"/>
                  <a:gd name="T28" fmla="*/ 481 w 481"/>
                  <a:gd name="T29" fmla="*/ 228 h 485"/>
                  <a:gd name="T30" fmla="*/ 478 w 481"/>
                  <a:gd name="T31" fmla="*/ 204 h 485"/>
                  <a:gd name="T32" fmla="*/ 472 w 481"/>
                  <a:gd name="T33" fmla="*/ 179 h 485"/>
                  <a:gd name="T34" fmla="*/ 466 w 481"/>
                  <a:gd name="T35" fmla="*/ 158 h 485"/>
                  <a:gd name="T36" fmla="*/ 457 w 481"/>
                  <a:gd name="T37" fmla="*/ 135 h 485"/>
                  <a:gd name="T38" fmla="*/ 436 w 481"/>
                  <a:gd name="T39" fmla="*/ 101 h 485"/>
                  <a:gd name="T40" fmla="*/ 405 w 481"/>
                  <a:gd name="T41" fmla="*/ 67 h 485"/>
                  <a:gd name="T42" fmla="*/ 373 w 481"/>
                  <a:gd name="T43" fmla="*/ 40 h 485"/>
                  <a:gd name="T44" fmla="*/ 354 w 481"/>
                  <a:gd name="T45" fmla="*/ 29 h 485"/>
                  <a:gd name="T46" fmla="*/ 331 w 481"/>
                  <a:gd name="T47" fmla="*/ 19 h 485"/>
                  <a:gd name="T48" fmla="*/ 310 w 481"/>
                  <a:gd name="T49" fmla="*/ 10 h 485"/>
                  <a:gd name="T50" fmla="*/ 287 w 481"/>
                  <a:gd name="T51" fmla="*/ 4 h 485"/>
                  <a:gd name="T52" fmla="*/ 263 w 481"/>
                  <a:gd name="T53" fmla="*/ 2 h 485"/>
                  <a:gd name="T54" fmla="*/ 240 w 481"/>
                  <a:gd name="T55" fmla="*/ 0 h 485"/>
                  <a:gd name="T56" fmla="*/ 213 w 481"/>
                  <a:gd name="T57" fmla="*/ 2 h 485"/>
                  <a:gd name="T58" fmla="*/ 190 w 481"/>
                  <a:gd name="T59" fmla="*/ 4 h 485"/>
                  <a:gd name="T60" fmla="*/ 168 w 481"/>
                  <a:gd name="T61" fmla="*/ 12 h 485"/>
                  <a:gd name="T62" fmla="*/ 147 w 481"/>
                  <a:gd name="T63" fmla="*/ 21 h 485"/>
                  <a:gd name="T64" fmla="*/ 120 w 481"/>
                  <a:gd name="T65" fmla="*/ 33 h 485"/>
                  <a:gd name="T66" fmla="*/ 82 w 481"/>
                  <a:gd name="T67" fmla="*/ 61 h 485"/>
                  <a:gd name="T68" fmla="*/ 50 w 481"/>
                  <a:gd name="T69" fmla="*/ 93 h 485"/>
                  <a:gd name="T70" fmla="*/ 29 w 481"/>
                  <a:gd name="T71" fmla="*/ 128 h 485"/>
                  <a:gd name="T72" fmla="*/ 17 w 481"/>
                  <a:gd name="T73" fmla="*/ 148 h 485"/>
                  <a:gd name="T74" fmla="*/ 10 w 481"/>
                  <a:gd name="T75" fmla="*/ 171 h 485"/>
                  <a:gd name="T76" fmla="*/ 4 w 481"/>
                  <a:gd name="T77" fmla="*/ 194 h 485"/>
                  <a:gd name="T78" fmla="*/ 0 w 481"/>
                  <a:gd name="T79" fmla="*/ 219 h 485"/>
                  <a:gd name="T80" fmla="*/ 0 w 481"/>
                  <a:gd name="T81" fmla="*/ 244 h 485"/>
                  <a:gd name="T82" fmla="*/ 0 w 481"/>
                  <a:gd name="T83" fmla="*/ 268 h 485"/>
                  <a:gd name="T84" fmla="*/ 4 w 481"/>
                  <a:gd name="T85" fmla="*/ 291 h 485"/>
                  <a:gd name="T86" fmla="*/ 10 w 481"/>
                  <a:gd name="T87" fmla="*/ 314 h 485"/>
                  <a:gd name="T88" fmla="*/ 19 w 481"/>
                  <a:gd name="T89" fmla="*/ 337 h 485"/>
                  <a:gd name="T90" fmla="*/ 29 w 481"/>
                  <a:gd name="T91" fmla="*/ 356 h 485"/>
                  <a:gd name="T92" fmla="*/ 44 w 481"/>
                  <a:gd name="T93" fmla="*/ 382 h 485"/>
                  <a:gd name="T94" fmla="*/ 74 w 481"/>
                  <a:gd name="T95" fmla="*/ 416 h 485"/>
                  <a:gd name="T96" fmla="*/ 111 w 481"/>
                  <a:gd name="T97" fmla="*/ 445 h 485"/>
                  <a:gd name="T98" fmla="*/ 137 w 481"/>
                  <a:gd name="T99" fmla="*/ 460 h 485"/>
                  <a:gd name="T100" fmla="*/ 158 w 481"/>
                  <a:gd name="T101" fmla="*/ 468 h 485"/>
                  <a:gd name="T102" fmla="*/ 181 w 481"/>
                  <a:gd name="T103" fmla="*/ 475 h 485"/>
                  <a:gd name="T104" fmla="*/ 206 w 481"/>
                  <a:gd name="T105" fmla="*/ 481 h 485"/>
                  <a:gd name="T106" fmla="*/ 230 w 481"/>
                  <a:gd name="T107"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485">
                    <a:moveTo>
                      <a:pt x="236" y="485"/>
                    </a:moveTo>
                    <a:lnTo>
                      <a:pt x="242" y="485"/>
                    </a:lnTo>
                    <a:lnTo>
                      <a:pt x="248" y="485"/>
                    </a:lnTo>
                    <a:lnTo>
                      <a:pt x="253" y="483"/>
                    </a:lnTo>
                    <a:lnTo>
                      <a:pt x="261" y="483"/>
                    </a:lnTo>
                    <a:lnTo>
                      <a:pt x="267" y="483"/>
                    </a:lnTo>
                    <a:lnTo>
                      <a:pt x="272" y="481"/>
                    </a:lnTo>
                    <a:lnTo>
                      <a:pt x="278" y="481"/>
                    </a:lnTo>
                    <a:lnTo>
                      <a:pt x="284" y="479"/>
                    </a:lnTo>
                    <a:lnTo>
                      <a:pt x="289" y="477"/>
                    </a:lnTo>
                    <a:lnTo>
                      <a:pt x="295" y="477"/>
                    </a:lnTo>
                    <a:lnTo>
                      <a:pt x="301" y="475"/>
                    </a:lnTo>
                    <a:lnTo>
                      <a:pt x="306" y="474"/>
                    </a:lnTo>
                    <a:lnTo>
                      <a:pt x="312" y="472"/>
                    </a:lnTo>
                    <a:lnTo>
                      <a:pt x="318" y="472"/>
                    </a:lnTo>
                    <a:lnTo>
                      <a:pt x="324" y="468"/>
                    </a:lnTo>
                    <a:lnTo>
                      <a:pt x="329" y="468"/>
                    </a:lnTo>
                    <a:lnTo>
                      <a:pt x="335" y="464"/>
                    </a:lnTo>
                    <a:lnTo>
                      <a:pt x="341" y="462"/>
                    </a:lnTo>
                    <a:lnTo>
                      <a:pt x="344" y="458"/>
                    </a:lnTo>
                    <a:lnTo>
                      <a:pt x="350" y="456"/>
                    </a:lnTo>
                    <a:lnTo>
                      <a:pt x="354" y="453"/>
                    </a:lnTo>
                    <a:lnTo>
                      <a:pt x="360" y="451"/>
                    </a:lnTo>
                    <a:lnTo>
                      <a:pt x="365" y="447"/>
                    </a:lnTo>
                    <a:lnTo>
                      <a:pt x="371" y="445"/>
                    </a:lnTo>
                    <a:lnTo>
                      <a:pt x="381" y="437"/>
                    </a:lnTo>
                    <a:lnTo>
                      <a:pt x="390" y="432"/>
                    </a:lnTo>
                    <a:lnTo>
                      <a:pt x="400" y="424"/>
                    </a:lnTo>
                    <a:lnTo>
                      <a:pt x="409" y="416"/>
                    </a:lnTo>
                    <a:lnTo>
                      <a:pt x="415" y="409"/>
                    </a:lnTo>
                    <a:lnTo>
                      <a:pt x="422" y="399"/>
                    </a:lnTo>
                    <a:lnTo>
                      <a:pt x="430" y="390"/>
                    </a:lnTo>
                    <a:lnTo>
                      <a:pt x="438" y="382"/>
                    </a:lnTo>
                    <a:lnTo>
                      <a:pt x="441" y="377"/>
                    </a:lnTo>
                    <a:lnTo>
                      <a:pt x="443" y="371"/>
                    </a:lnTo>
                    <a:lnTo>
                      <a:pt x="445" y="365"/>
                    </a:lnTo>
                    <a:lnTo>
                      <a:pt x="449" y="361"/>
                    </a:lnTo>
                    <a:lnTo>
                      <a:pt x="453" y="356"/>
                    </a:lnTo>
                    <a:lnTo>
                      <a:pt x="455" y="352"/>
                    </a:lnTo>
                    <a:lnTo>
                      <a:pt x="459" y="346"/>
                    </a:lnTo>
                    <a:lnTo>
                      <a:pt x="460" y="340"/>
                    </a:lnTo>
                    <a:lnTo>
                      <a:pt x="462" y="335"/>
                    </a:lnTo>
                    <a:lnTo>
                      <a:pt x="464" y="329"/>
                    </a:lnTo>
                    <a:lnTo>
                      <a:pt x="466" y="323"/>
                    </a:lnTo>
                    <a:lnTo>
                      <a:pt x="470" y="318"/>
                    </a:lnTo>
                    <a:lnTo>
                      <a:pt x="470" y="312"/>
                    </a:lnTo>
                    <a:lnTo>
                      <a:pt x="472" y="306"/>
                    </a:lnTo>
                    <a:lnTo>
                      <a:pt x="474" y="301"/>
                    </a:lnTo>
                    <a:lnTo>
                      <a:pt x="476" y="295"/>
                    </a:lnTo>
                    <a:lnTo>
                      <a:pt x="476" y="289"/>
                    </a:lnTo>
                    <a:lnTo>
                      <a:pt x="478" y="283"/>
                    </a:lnTo>
                    <a:lnTo>
                      <a:pt x="478" y="278"/>
                    </a:lnTo>
                    <a:lnTo>
                      <a:pt x="479" y="272"/>
                    </a:lnTo>
                    <a:lnTo>
                      <a:pt x="479" y="266"/>
                    </a:lnTo>
                    <a:lnTo>
                      <a:pt x="479" y="261"/>
                    </a:lnTo>
                    <a:lnTo>
                      <a:pt x="481" y="253"/>
                    </a:lnTo>
                    <a:lnTo>
                      <a:pt x="481" y="247"/>
                    </a:lnTo>
                    <a:lnTo>
                      <a:pt x="481" y="240"/>
                    </a:lnTo>
                    <a:lnTo>
                      <a:pt x="481" y="234"/>
                    </a:lnTo>
                    <a:lnTo>
                      <a:pt x="481" y="228"/>
                    </a:lnTo>
                    <a:lnTo>
                      <a:pt x="481" y="223"/>
                    </a:lnTo>
                    <a:lnTo>
                      <a:pt x="479" y="215"/>
                    </a:lnTo>
                    <a:lnTo>
                      <a:pt x="479" y="209"/>
                    </a:lnTo>
                    <a:lnTo>
                      <a:pt x="478" y="204"/>
                    </a:lnTo>
                    <a:lnTo>
                      <a:pt x="478" y="198"/>
                    </a:lnTo>
                    <a:lnTo>
                      <a:pt x="476" y="192"/>
                    </a:lnTo>
                    <a:lnTo>
                      <a:pt x="474" y="185"/>
                    </a:lnTo>
                    <a:lnTo>
                      <a:pt x="472" y="179"/>
                    </a:lnTo>
                    <a:lnTo>
                      <a:pt x="472" y="175"/>
                    </a:lnTo>
                    <a:lnTo>
                      <a:pt x="470" y="169"/>
                    </a:lnTo>
                    <a:lnTo>
                      <a:pt x="468" y="164"/>
                    </a:lnTo>
                    <a:lnTo>
                      <a:pt x="466" y="158"/>
                    </a:lnTo>
                    <a:lnTo>
                      <a:pt x="464" y="152"/>
                    </a:lnTo>
                    <a:lnTo>
                      <a:pt x="462" y="147"/>
                    </a:lnTo>
                    <a:lnTo>
                      <a:pt x="459" y="141"/>
                    </a:lnTo>
                    <a:lnTo>
                      <a:pt x="457" y="135"/>
                    </a:lnTo>
                    <a:lnTo>
                      <a:pt x="455" y="129"/>
                    </a:lnTo>
                    <a:lnTo>
                      <a:pt x="449" y="120"/>
                    </a:lnTo>
                    <a:lnTo>
                      <a:pt x="443" y="110"/>
                    </a:lnTo>
                    <a:lnTo>
                      <a:pt x="436" y="101"/>
                    </a:lnTo>
                    <a:lnTo>
                      <a:pt x="430" y="91"/>
                    </a:lnTo>
                    <a:lnTo>
                      <a:pt x="422" y="84"/>
                    </a:lnTo>
                    <a:lnTo>
                      <a:pt x="415" y="74"/>
                    </a:lnTo>
                    <a:lnTo>
                      <a:pt x="405" y="67"/>
                    </a:lnTo>
                    <a:lnTo>
                      <a:pt x="398" y="59"/>
                    </a:lnTo>
                    <a:lnTo>
                      <a:pt x="388" y="52"/>
                    </a:lnTo>
                    <a:lnTo>
                      <a:pt x="379" y="44"/>
                    </a:lnTo>
                    <a:lnTo>
                      <a:pt x="373" y="40"/>
                    </a:lnTo>
                    <a:lnTo>
                      <a:pt x="369" y="36"/>
                    </a:lnTo>
                    <a:lnTo>
                      <a:pt x="363" y="34"/>
                    </a:lnTo>
                    <a:lnTo>
                      <a:pt x="358" y="33"/>
                    </a:lnTo>
                    <a:lnTo>
                      <a:pt x="354" y="29"/>
                    </a:lnTo>
                    <a:lnTo>
                      <a:pt x="348" y="27"/>
                    </a:lnTo>
                    <a:lnTo>
                      <a:pt x="343" y="23"/>
                    </a:lnTo>
                    <a:lnTo>
                      <a:pt x="339" y="21"/>
                    </a:lnTo>
                    <a:lnTo>
                      <a:pt x="331" y="19"/>
                    </a:lnTo>
                    <a:lnTo>
                      <a:pt x="325" y="15"/>
                    </a:lnTo>
                    <a:lnTo>
                      <a:pt x="322" y="14"/>
                    </a:lnTo>
                    <a:lnTo>
                      <a:pt x="316" y="12"/>
                    </a:lnTo>
                    <a:lnTo>
                      <a:pt x="310" y="10"/>
                    </a:lnTo>
                    <a:lnTo>
                      <a:pt x="305" y="10"/>
                    </a:lnTo>
                    <a:lnTo>
                      <a:pt x="299" y="8"/>
                    </a:lnTo>
                    <a:lnTo>
                      <a:pt x="293" y="6"/>
                    </a:lnTo>
                    <a:lnTo>
                      <a:pt x="287" y="4"/>
                    </a:lnTo>
                    <a:lnTo>
                      <a:pt x="282" y="4"/>
                    </a:lnTo>
                    <a:lnTo>
                      <a:pt x="274" y="4"/>
                    </a:lnTo>
                    <a:lnTo>
                      <a:pt x="268" y="4"/>
                    </a:lnTo>
                    <a:lnTo>
                      <a:pt x="263" y="2"/>
                    </a:lnTo>
                    <a:lnTo>
                      <a:pt x="257" y="2"/>
                    </a:lnTo>
                    <a:lnTo>
                      <a:pt x="251" y="2"/>
                    </a:lnTo>
                    <a:lnTo>
                      <a:pt x="246" y="2"/>
                    </a:lnTo>
                    <a:lnTo>
                      <a:pt x="240" y="0"/>
                    </a:lnTo>
                    <a:lnTo>
                      <a:pt x="232" y="0"/>
                    </a:lnTo>
                    <a:lnTo>
                      <a:pt x="227" y="0"/>
                    </a:lnTo>
                    <a:lnTo>
                      <a:pt x="221" y="2"/>
                    </a:lnTo>
                    <a:lnTo>
                      <a:pt x="213" y="2"/>
                    </a:lnTo>
                    <a:lnTo>
                      <a:pt x="208" y="2"/>
                    </a:lnTo>
                    <a:lnTo>
                      <a:pt x="202" y="4"/>
                    </a:lnTo>
                    <a:lnTo>
                      <a:pt x="196" y="4"/>
                    </a:lnTo>
                    <a:lnTo>
                      <a:pt x="190" y="4"/>
                    </a:lnTo>
                    <a:lnTo>
                      <a:pt x="185" y="6"/>
                    </a:lnTo>
                    <a:lnTo>
                      <a:pt x="179" y="8"/>
                    </a:lnTo>
                    <a:lnTo>
                      <a:pt x="173" y="10"/>
                    </a:lnTo>
                    <a:lnTo>
                      <a:pt x="168" y="12"/>
                    </a:lnTo>
                    <a:lnTo>
                      <a:pt x="162" y="14"/>
                    </a:lnTo>
                    <a:lnTo>
                      <a:pt x="156" y="15"/>
                    </a:lnTo>
                    <a:lnTo>
                      <a:pt x="152" y="19"/>
                    </a:lnTo>
                    <a:lnTo>
                      <a:pt x="147" y="21"/>
                    </a:lnTo>
                    <a:lnTo>
                      <a:pt x="141" y="23"/>
                    </a:lnTo>
                    <a:lnTo>
                      <a:pt x="135" y="25"/>
                    </a:lnTo>
                    <a:lnTo>
                      <a:pt x="130" y="29"/>
                    </a:lnTo>
                    <a:lnTo>
                      <a:pt x="120" y="33"/>
                    </a:lnTo>
                    <a:lnTo>
                      <a:pt x="111" y="40"/>
                    </a:lnTo>
                    <a:lnTo>
                      <a:pt x="99" y="46"/>
                    </a:lnTo>
                    <a:lnTo>
                      <a:pt x="92" y="53"/>
                    </a:lnTo>
                    <a:lnTo>
                      <a:pt x="82" y="61"/>
                    </a:lnTo>
                    <a:lnTo>
                      <a:pt x="74" y="69"/>
                    </a:lnTo>
                    <a:lnTo>
                      <a:pt x="67" y="76"/>
                    </a:lnTo>
                    <a:lnTo>
                      <a:pt x="57" y="86"/>
                    </a:lnTo>
                    <a:lnTo>
                      <a:pt x="50" y="93"/>
                    </a:lnTo>
                    <a:lnTo>
                      <a:pt x="44" y="103"/>
                    </a:lnTo>
                    <a:lnTo>
                      <a:pt x="36" y="112"/>
                    </a:lnTo>
                    <a:lnTo>
                      <a:pt x="31" y="122"/>
                    </a:lnTo>
                    <a:lnTo>
                      <a:pt x="29" y="128"/>
                    </a:lnTo>
                    <a:lnTo>
                      <a:pt x="25" y="133"/>
                    </a:lnTo>
                    <a:lnTo>
                      <a:pt x="23" y="139"/>
                    </a:lnTo>
                    <a:lnTo>
                      <a:pt x="21" y="145"/>
                    </a:lnTo>
                    <a:lnTo>
                      <a:pt x="17" y="148"/>
                    </a:lnTo>
                    <a:lnTo>
                      <a:pt x="16" y="154"/>
                    </a:lnTo>
                    <a:lnTo>
                      <a:pt x="14" y="160"/>
                    </a:lnTo>
                    <a:lnTo>
                      <a:pt x="12" y="166"/>
                    </a:lnTo>
                    <a:lnTo>
                      <a:pt x="10" y="171"/>
                    </a:lnTo>
                    <a:lnTo>
                      <a:pt x="8" y="177"/>
                    </a:lnTo>
                    <a:lnTo>
                      <a:pt x="6" y="183"/>
                    </a:lnTo>
                    <a:lnTo>
                      <a:pt x="6" y="188"/>
                    </a:lnTo>
                    <a:lnTo>
                      <a:pt x="4" y="194"/>
                    </a:lnTo>
                    <a:lnTo>
                      <a:pt x="2" y="200"/>
                    </a:lnTo>
                    <a:lnTo>
                      <a:pt x="2" y="207"/>
                    </a:lnTo>
                    <a:lnTo>
                      <a:pt x="2" y="213"/>
                    </a:lnTo>
                    <a:lnTo>
                      <a:pt x="0" y="219"/>
                    </a:lnTo>
                    <a:lnTo>
                      <a:pt x="0" y="225"/>
                    </a:lnTo>
                    <a:lnTo>
                      <a:pt x="0" y="232"/>
                    </a:lnTo>
                    <a:lnTo>
                      <a:pt x="0" y="240"/>
                    </a:lnTo>
                    <a:lnTo>
                      <a:pt x="0" y="244"/>
                    </a:lnTo>
                    <a:lnTo>
                      <a:pt x="0" y="249"/>
                    </a:lnTo>
                    <a:lnTo>
                      <a:pt x="0" y="255"/>
                    </a:lnTo>
                    <a:lnTo>
                      <a:pt x="0" y="263"/>
                    </a:lnTo>
                    <a:lnTo>
                      <a:pt x="0" y="268"/>
                    </a:lnTo>
                    <a:lnTo>
                      <a:pt x="0" y="274"/>
                    </a:lnTo>
                    <a:lnTo>
                      <a:pt x="2" y="280"/>
                    </a:lnTo>
                    <a:lnTo>
                      <a:pt x="4" y="285"/>
                    </a:lnTo>
                    <a:lnTo>
                      <a:pt x="4" y="291"/>
                    </a:lnTo>
                    <a:lnTo>
                      <a:pt x="6" y="297"/>
                    </a:lnTo>
                    <a:lnTo>
                      <a:pt x="6" y="302"/>
                    </a:lnTo>
                    <a:lnTo>
                      <a:pt x="10" y="308"/>
                    </a:lnTo>
                    <a:lnTo>
                      <a:pt x="10" y="314"/>
                    </a:lnTo>
                    <a:lnTo>
                      <a:pt x="12" y="320"/>
                    </a:lnTo>
                    <a:lnTo>
                      <a:pt x="16" y="325"/>
                    </a:lnTo>
                    <a:lnTo>
                      <a:pt x="17" y="331"/>
                    </a:lnTo>
                    <a:lnTo>
                      <a:pt x="19" y="337"/>
                    </a:lnTo>
                    <a:lnTo>
                      <a:pt x="21" y="342"/>
                    </a:lnTo>
                    <a:lnTo>
                      <a:pt x="23" y="346"/>
                    </a:lnTo>
                    <a:lnTo>
                      <a:pt x="25" y="352"/>
                    </a:lnTo>
                    <a:lnTo>
                      <a:pt x="29" y="356"/>
                    </a:lnTo>
                    <a:lnTo>
                      <a:pt x="31" y="361"/>
                    </a:lnTo>
                    <a:lnTo>
                      <a:pt x="35" y="367"/>
                    </a:lnTo>
                    <a:lnTo>
                      <a:pt x="38" y="373"/>
                    </a:lnTo>
                    <a:lnTo>
                      <a:pt x="44" y="382"/>
                    </a:lnTo>
                    <a:lnTo>
                      <a:pt x="52" y="390"/>
                    </a:lnTo>
                    <a:lnTo>
                      <a:pt x="59" y="399"/>
                    </a:lnTo>
                    <a:lnTo>
                      <a:pt x="67" y="409"/>
                    </a:lnTo>
                    <a:lnTo>
                      <a:pt x="74" y="416"/>
                    </a:lnTo>
                    <a:lnTo>
                      <a:pt x="82" y="424"/>
                    </a:lnTo>
                    <a:lnTo>
                      <a:pt x="92" y="432"/>
                    </a:lnTo>
                    <a:lnTo>
                      <a:pt x="101" y="439"/>
                    </a:lnTo>
                    <a:lnTo>
                      <a:pt x="111" y="445"/>
                    </a:lnTo>
                    <a:lnTo>
                      <a:pt x="120" y="451"/>
                    </a:lnTo>
                    <a:lnTo>
                      <a:pt x="126" y="454"/>
                    </a:lnTo>
                    <a:lnTo>
                      <a:pt x="132" y="456"/>
                    </a:lnTo>
                    <a:lnTo>
                      <a:pt x="137" y="460"/>
                    </a:lnTo>
                    <a:lnTo>
                      <a:pt x="143" y="462"/>
                    </a:lnTo>
                    <a:lnTo>
                      <a:pt x="147" y="464"/>
                    </a:lnTo>
                    <a:lnTo>
                      <a:pt x="152" y="466"/>
                    </a:lnTo>
                    <a:lnTo>
                      <a:pt x="158" y="468"/>
                    </a:lnTo>
                    <a:lnTo>
                      <a:pt x="164" y="472"/>
                    </a:lnTo>
                    <a:lnTo>
                      <a:pt x="170" y="472"/>
                    </a:lnTo>
                    <a:lnTo>
                      <a:pt x="175" y="474"/>
                    </a:lnTo>
                    <a:lnTo>
                      <a:pt x="181" y="475"/>
                    </a:lnTo>
                    <a:lnTo>
                      <a:pt x="187" y="477"/>
                    </a:lnTo>
                    <a:lnTo>
                      <a:pt x="192" y="479"/>
                    </a:lnTo>
                    <a:lnTo>
                      <a:pt x="198" y="479"/>
                    </a:lnTo>
                    <a:lnTo>
                      <a:pt x="206" y="481"/>
                    </a:lnTo>
                    <a:lnTo>
                      <a:pt x="211" y="483"/>
                    </a:lnTo>
                    <a:lnTo>
                      <a:pt x="217" y="483"/>
                    </a:lnTo>
                    <a:lnTo>
                      <a:pt x="223" y="483"/>
                    </a:lnTo>
                    <a:lnTo>
                      <a:pt x="230" y="485"/>
                    </a:lnTo>
                    <a:lnTo>
                      <a:pt x="236" y="485"/>
                    </a:lnTo>
                    <a:lnTo>
                      <a:pt x="236" y="4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81" name="Freeform 45"/>
              <p:cNvSpPr>
                <a:spLocks/>
              </p:cNvSpPr>
              <p:nvPr/>
            </p:nvSpPr>
            <p:spPr bwMode="auto">
              <a:xfrm>
                <a:off x="3885" y="1900"/>
                <a:ext cx="185" cy="185"/>
              </a:xfrm>
              <a:custGeom>
                <a:avLst/>
                <a:gdLst>
                  <a:gd name="T0" fmla="*/ 199 w 370"/>
                  <a:gd name="T1" fmla="*/ 368 h 370"/>
                  <a:gd name="T2" fmla="*/ 226 w 370"/>
                  <a:gd name="T3" fmla="*/ 363 h 370"/>
                  <a:gd name="T4" fmla="*/ 252 w 370"/>
                  <a:gd name="T5" fmla="*/ 355 h 370"/>
                  <a:gd name="T6" fmla="*/ 275 w 370"/>
                  <a:gd name="T7" fmla="*/ 344 h 370"/>
                  <a:gd name="T8" fmla="*/ 298 w 370"/>
                  <a:gd name="T9" fmla="*/ 329 h 370"/>
                  <a:gd name="T10" fmla="*/ 319 w 370"/>
                  <a:gd name="T11" fmla="*/ 310 h 370"/>
                  <a:gd name="T12" fmla="*/ 334 w 370"/>
                  <a:gd name="T13" fmla="*/ 291 h 370"/>
                  <a:gd name="T14" fmla="*/ 348 w 370"/>
                  <a:gd name="T15" fmla="*/ 266 h 370"/>
                  <a:gd name="T16" fmla="*/ 359 w 370"/>
                  <a:gd name="T17" fmla="*/ 241 h 370"/>
                  <a:gd name="T18" fmla="*/ 365 w 370"/>
                  <a:gd name="T19" fmla="*/ 215 h 370"/>
                  <a:gd name="T20" fmla="*/ 370 w 370"/>
                  <a:gd name="T21" fmla="*/ 188 h 370"/>
                  <a:gd name="T22" fmla="*/ 367 w 370"/>
                  <a:gd name="T23" fmla="*/ 159 h 370"/>
                  <a:gd name="T24" fmla="*/ 361 w 370"/>
                  <a:gd name="T25" fmla="*/ 133 h 370"/>
                  <a:gd name="T26" fmla="*/ 349 w 370"/>
                  <a:gd name="T27" fmla="*/ 108 h 370"/>
                  <a:gd name="T28" fmla="*/ 338 w 370"/>
                  <a:gd name="T29" fmla="*/ 83 h 370"/>
                  <a:gd name="T30" fmla="*/ 321 w 370"/>
                  <a:gd name="T31" fmla="*/ 62 h 370"/>
                  <a:gd name="T32" fmla="*/ 302 w 370"/>
                  <a:gd name="T33" fmla="*/ 43 h 370"/>
                  <a:gd name="T34" fmla="*/ 281 w 370"/>
                  <a:gd name="T35" fmla="*/ 28 h 370"/>
                  <a:gd name="T36" fmla="*/ 260 w 370"/>
                  <a:gd name="T37" fmla="*/ 17 h 370"/>
                  <a:gd name="T38" fmla="*/ 233 w 370"/>
                  <a:gd name="T39" fmla="*/ 5 h 370"/>
                  <a:gd name="T40" fmla="*/ 205 w 370"/>
                  <a:gd name="T41" fmla="*/ 2 h 370"/>
                  <a:gd name="T42" fmla="*/ 178 w 370"/>
                  <a:gd name="T43" fmla="*/ 0 h 370"/>
                  <a:gd name="T44" fmla="*/ 150 w 370"/>
                  <a:gd name="T45" fmla="*/ 4 h 370"/>
                  <a:gd name="T46" fmla="*/ 123 w 370"/>
                  <a:gd name="T47" fmla="*/ 9 h 370"/>
                  <a:gd name="T48" fmla="*/ 98 w 370"/>
                  <a:gd name="T49" fmla="*/ 21 h 370"/>
                  <a:gd name="T50" fmla="*/ 76 w 370"/>
                  <a:gd name="T51" fmla="*/ 34 h 370"/>
                  <a:gd name="T52" fmla="*/ 57 w 370"/>
                  <a:gd name="T53" fmla="*/ 53 h 370"/>
                  <a:gd name="T54" fmla="*/ 38 w 370"/>
                  <a:gd name="T55" fmla="*/ 70 h 370"/>
                  <a:gd name="T56" fmla="*/ 24 w 370"/>
                  <a:gd name="T57" fmla="*/ 93 h 370"/>
                  <a:gd name="T58" fmla="*/ 11 w 370"/>
                  <a:gd name="T59" fmla="*/ 119 h 370"/>
                  <a:gd name="T60" fmla="*/ 5 w 370"/>
                  <a:gd name="T61" fmla="*/ 144 h 370"/>
                  <a:gd name="T62" fmla="*/ 1 w 370"/>
                  <a:gd name="T63" fmla="*/ 173 h 370"/>
                  <a:gd name="T64" fmla="*/ 0 w 370"/>
                  <a:gd name="T65" fmla="*/ 199 h 370"/>
                  <a:gd name="T66" fmla="*/ 5 w 370"/>
                  <a:gd name="T67" fmla="*/ 226 h 370"/>
                  <a:gd name="T68" fmla="*/ 13 w 370"/>
                  <a:gd name="T69" fmla="*/ 253 h 370"/>
                  <a:gd name="T70" fmla="*/ 24 w 370"/>
                  <a:gd name="T71" fmla="*/ 275 h 370"/>
                  <a:gd name="T72" fmla="*/ 39 w 370"/>
                  <a:gd name="T73" fmla="*/ 298 h 370"/>
                  <a:gd name="T74" fmla="*/ 57 w 370"/>
                  <a:gd name="T75" fmla="*/ 319 h 370"/>
                  <a:gd name="T76" fmla="*/ 78 w 370"/>
                  <a:gd name="T77" fmla="*/ 334 h 370"/>
                  <a:gd name="T78" fmla="*/ 100 w 370"/>
                  <a:gd name="T79" fmla="*/ 349 h 370"/>
                  <a:gd name="T80" fmla="*/ 125 w 370"/>
                  <a:gd name="T81" fmla="*/ 359 h 370"/>
                  <a:gd name="T82" fmla="*/ 152 w 370"/>
                  <a:gd name="T83" fmla="*/ 365 h 370"/>
                  <a:gd name="T84" fmla="*/ 182 w 370"/>
                  <a:gd name="T85"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0" h="370">
                    <a:moveTo>
                      <a:pt x="182" y="370"/>
                    </a:moveTo>
                    <a:lnTo>
                      <a:pt x="190" y="368"/>
                    </a:lnTo>
                    <a:lnTo>
                      <a:pt x="199" y="368"/>
                    </a:lnTo>
                    <a:lnTo>
                      <a:pt x="209" y="367"/>
                    </a:lnTo>
                    <a:lnTo>
                      <a:pt x="218" y="367"/>
                    </a:lnTo>
                    <a:lnTo>
                      <a:pt x="226" y="363"/>
                    </a:lnTo>
                    <a:lnTo>
                      <a:pt x="235" y="361"/>
                    </a:lnTo>
                    <a:lnTo>
                      <a:pt x="243" y="359"/>
                    </a:lnTo>
                    <a:lnTo>
                      <a:pt x="252" y="355"/>
                    </a:lnTo>
                    <a:lnTo>
                      <a:pt x="260" y="351"/>
                    </a:lnTo>
                    <a:lnTo>
                      <a:pt x="268" y="348"/>
                    </a:lnTo>
                    <a:lnTo>
                      <a:pt x="275" y="344"/>
                    </a:lnTo>
                    <a:lnTo>
                      <a:pt x="285" y="340"/>
                    </a:lnTo>
                    <a:lnTo>
                      <a:pt x="290" y="334"/>
                    </a:lnTo>
                    <a:lnTo>
                      <a:pt x="298" y="329"/>
                    </a:lnTo>
                    <a:lnTo>
                      <a:pt x="306" y="323"/>
                    </a:lnTo>
                    <a:lnTo>
                      <a:pt x="313" y="317"/>
                    </a:lnTo>
                    <a:lnTo>
                      <a:pt x="319" y="310"/>
                    </a:lnTo>
                    <a:lnTo>
                      <a:pt x="323" y="304"/>
                    </a:lnTo>
                    <a:lnTo>
                      <a:pt x="328" y="296"/>
                    </a:lnTo>
                    <a:lnTo>
                      <a:pt x="334" y="291"/>
                    </a:lnTo>
                    <a:lnTo>
                      <a:pt x="340" y="281"/>
                    </a:lnTo>
                    <a:lnTo>
                      <a:pt x="344" y="273"/>
                    </a:lnTo>
                    <a:lnTo>
                      <a:pt x="348" y="266"/>
                    </a:lnTo>
                    <a:lnTo>
                      <a:pt x="353" y="260"/>
                    </a:lnTo>
                    <a:lnTo>
                      <a:pt x="355" y="251"/>
                    </a:lnTo>
                    <a:lnTo>
                      <a:pt x="359" y="241"/>
                    </a:lnTo>
                    <a:lnTo>
                      <a:pt x="361" y="234"/>
                    </a:lnTo>
                    <a:lnTo>
                      <a:pt x="365" y="224"/>
                    </a:lnTo>
                    <a:lnTo>
                      <a:pt x="365" y="215"/>
                    </a:lnTo>
                    <a:lnTo>
                      <a:pt x="367" y="207"/>
                    </a:lnTo>
                    <a:lnTo>
                      <a:pt x="368" y="197"/>
                    </a:lnTo>
                    <a:lnTo>
                      <a:pt x="370" y="188"/>
                    </a:lnTo>
                    <a:lnTo>
                      <a:pt x="368" y="178"/>
                    </a:lnTo>
                    <a:lnTo>
                      <a:pt x="368" y="169"/>
                    </a:lnTo>
                    <a:lnTo>
                      <a:pt x="367" y="159"/>
                    </a:lnTo>
                    <a:lnTo>
                      <a:pt x="365" y="150"/>
                    </a:lnTo>
                    <a:lnTo>
                      <a:pt x="363" y="142"/>
                    </a:lnTo>
                    <a:lnTo>
                      <a:pt x="361" y="133"/>
                    </a:lnTo>
                    <a:lnTo>
                      <a:pt x="357" y="123"/>
                    </a:lnTo>
                    <a:lnTo>
                      <a:pt x="355" y="116"/>
                    </a:lnTo>
                    <a:lnTo>
                      <a:pt x="349" y="108"/>
                    </a:lnTo>
                    <a:lnTo>
                      <a:pt x="346" y="99"/>
                    </a:lnTo>
                    <a:lnTo>
                      <a:pt x="342" y="91"/>
                    </a:lnTo>
                    <a:lnTo>
                      <a:pt x="338" y="83"/>
                    </a:lnTo>
                    <a:lnTo>
                      <a:pt x="332" y="76"/>
                    </a:lnTo>
                    <a:lnTo>
                      <a:pt x="327" y="70"/>
                    </a:lnTo>
                    <a:lnTo>
                      <a:pt x="321" y="62"/>
                    </a:lnTo>
                    <a:lnTo>
                      <a:pt x="317" y="57"/>
                    </a:lnTo>
                    <a:lnTo>
                      <a:pt x="309" y="49"/>
                    </a:lnTo>
                    <a:lnTo>
                      <a:pt x="302" y="43"/>
                    </a:lnTo>
                    <a:lnTo>
                      <a:pt x="294" y="38"/>
                    </a:lnTo>
                    <a:lnTo>
                      <a:pt x="289" y="32"/>
                    </a:lnTo>
                    <a:lnTo>
                      <a:pt x="281" y="28"/>
                    </a:lnTo>
                    <a:lnTo>
                      <a:pt x="273" y="24"/>
                    </a:lnTo>
                    <a:lnTo>
                      <a:pt x="266" y="19"/>
                    </a:lnTo>
                    <a:lnTo>
                      <a:pt x="260" y="17"/>
                    </a:lnTo>
                    <a:lnTo>
                      <a:pt x="251" y="11"/>
                    </a:lnTo>
                    <a:lnTo>
                      <a:pt x="241" y="9"/>
                    </a:lnTo>
                    <a:lnTo>
                      <a:pt x="233" y="5"/>
                    </a:lnTo>
                    <a:lnTo>
                      <a:pt x="224" y="4"/>
                    </a:lnTo>
                    <a:lnTo>
                      <a:pt x="214" y="2"/>
                    </a:lnTo>
                    <a:lnTo>
                      <a:pt x="205" y="2"/>
                    </a:lnTo>
                    <a:lnTo>
                      <a:pt x="197" y="2"/>
                    </a:lnTo>
                    <a:lnTo>
                      <a:pt x="188" y="2"/>
                    </a:lnTo>
                    <a:lnTo>
                      <a:pt x="178" y="0"/>
                    </a:lnTo>
                    <a:lnTo>
                      <a:pt x="169" y="0"/>
                    </a:lnTo>
                    <a:lnTo>
                      <a:pt x="159" y="2"/>
                    </a:lnTo>
                    <a:lnTo>
                      <a:pt x="150" y="4"/>
                    </a:lnTo>
                    <a:lnTo>
                      <a:pt x="140" y="4"/>
                    </a:lnTo>
                    <a:lnTo>
                      <a:pt x="133" y="7"/>
                    </a:lnTo>
                    <a:lnTo>
                      <a:pt x="123" y="9"/>
                    </a:lnTo>
                    <a:lnTo>
                      <a:pt x="116" y="13"/>
                    </a:lnTo>
                    <a:lnTo>
                      <a:pt x="108" y="17"/>
                    </a:lnTo>
                    <a:lnTo>
                      <a:pt x="98" y="21"/>
                    </a:lnTo>
                    <a:lnTo>
                      <a:pt x="91" y="24"/>
                    </a:lnTo>
                    <a:lnTo>
                      <a:pt x="83" y="30"/>
                    </a:lnTo>
                    <a:lnTo>
                      <a:pt x="76" y="34"/>
                    </a:lnTo>
                    <a:lnTo>
                      <a:pt x="70" y="40"/>
                    </a:lnTo>
                    <a:lnTo>
                      <a:pt x="62" y="45"/>
                    </a:lnTo>
                    <a:lnTo>
                      <a:pt x="57" y="53"/>
                    </a:lnTo>
                    <a:lnTo>
                      <a:pt x="49" y="59"/>
                    </a:lnTo>
                    <a:lnTo>
                      <a:pt x="43" y="64"/>
                    </a:lnTo>
                    <a:lnTo>
                      <a:pt x="38" y="70"/>
                    </a:lnTo>
                    <a:lnTo>
                      <a:pt x="34" y="80"/>
                    </a:lnTo>
                    <a:lnTo>
                      <a:pt x="28" y="85"/>
                    </a:lnTo>
                    <a:lnTo>
                      <a:pt x="24" y="93"/>
                    </a:lnTo>
                    <a:lnTo>
                      <a:pt x="19" y="102"/>
                    </a:lnTo>
                    <a:lnTo>
                      <a:pt x="17" y="110"/>
                    </a:lnTo>
                    <a:lnTo>
                      <a:pt x="11" y="119"/>
                    </a:lnTo>
                    <a:lnTo>
                      <a:pt x="9" y="127"/>
                    </a:lnTo>
                    <a:lnTo>
                      <a:pt x="7" y="135"/>
                    </a:lnTo>
                    <a:lnTo>
                      <a:pt x="5" y="144"/>
                    </a:lnTo>
                    <a:lnTo>
                      <a:pt x="1" y="152"/>
                    </a:lnTo>
                    <a:lnTo>
                      <a:pt x="1" y="163"/>
                    </a:lnTo>
                    <a:lnTo>
                      <a:pt x="1" y="173"/>
                    </a:lnTo>
                    <a:lnTo>
                      <a:pt x="1" y="182"/>
                    </a:lnTo>
                    <a:lnTo>
                      <a:pt x="0" y="190"/>
                    </a:lnTo>
                    <a:lnTo>
                      <a:pt x="0" y="199"/>
                    </a:lnTo>
                    <a:lnTo>
                      <a:pt x="1" y="209"/>
                    </a:lnTo>
                    <a:lnTo>
                      <a:pt x="3" y="218"/>
                    </a:lnTo>
                    <a:lnTo>
                      <a:pt x="5" y="226"/>
                    </a:lnTo>
                    <a:lnTo>
                      <a:pt x="7" y="235"/>
                    </a:lnTo>
                    <a:lnTo>
                      <a:pt x="9" y="243"/>
                    </a:lnTo>
                    <a:lnTo>
                      <a:pt x="13" y="253"/>
                    </a:lnTo>
                    <a:lnTo>
                      <a:pt x="15" y="260"/>
                    </a:lnTo>
                    <a:lnTo>
                      <a:pt x="20" y="268"/>
                    </a:lnTo>
                    <a:lnTo>
                      <a:pt x="24" y="275"/>
                    </a:lnTo>
                    <a:lnTo>
                      <a:pt x="30" y="285"/>
                    </a:lnTo>
                    <a:lnTo>
                      <a:pt x="34" y="291"/>
                    </a:lnTo>
                    <a:lnTo>
                      <a:pt x="39" y="298"/>
                    </a:lnTo>
                    <a:lnTo>
                      <a:pt x="45" y="306"/>
                    </a:lnTo>
                    <a:lnTo>
                      <a:pt x="51" y="313"/>
                    </a:lnTo>
                    <a:lnTo>
                      <a:pt x="57" y="319"/>
                    </a:lnTo>
                    <a:lnTo>
                      <a:pt x="64" y="325"/>
                    </a:lnTo>
                    <a:lnTo>
                      <a:pt x="70" y="329"/>
                    </a:lnTo>
                    <a:lnTo>
                      <a:pt x="78" y="334"/>
                    </a:lnTo>
                    <a:lnTo>
                      <a:pt x="85" y="340"/>
                    </a:lnTo>
                    <a:lnTo>
                      <a:pt x="93" y="344"/>
                    </a:lnTo>
                    <a:lnTo>
                      <a:pt x="100" y="349"/>
                    </a:lnTo>
                    <a:lnTo>
                      <a:pt x="110" y="353"/>
                    </a:lnTo>
                    <a:lnTo>
                      <a:pt x="117" y="355"/>
                    </a:lnTo>
                    <a:lnTo>
                      <a:pt x="125" y="359"/>
                    </a:lnTo>
                    <a:lnTo>
                      <a:pt x="135" y="361"/>
                    </a:lnTo>
                    <a:lnTo>
                      <a:pt x="144" y="365"/>
                    </a:lnTo>
                    <a:lnTo>
                      <a:pt x="152" y="365"/>
                    </a:lnTo>
                    <a:lnTo>
                      <a:pt x="163" y="367"/>
                    </a:lnTo>
                    <a:lnTo>
                      <a:pt x="173" y="368"/>
                    </a:lnTo>
                    <a:lnTo>
                      <a:pt x="182" y="370"/>
                    </a:lnTo>
                    <a:lnTo>
                      <a:pt x="182" y="370"/>
                    </a:lnTo>
                    <a:close/>
                  </a:path>
                </a:pathLst>
              </a:custGeom>
              <a:solidFill>
                <a:srgbClr val="26F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82" name="Freeform 46"/>
              <p:cNvSpPr>
                <a:spLocks/>
              </p:cNvSpPr>
              <p:nvPr/>
            </p:nvSpPr>
            <p:spPr bwMode="auto">
              <a:xfrm>
                <a:off x="3909" y="1950"/>
                <a:ext cx="106" cy="106"/>
              </a:xfrm>
              <a:custGeom>
                <a:avLst/>
                <a:gdLst>
                  <a:gd name="T0" fmla="*/ 114 w 211"/>
                  <a:gd name="T1" fmla="*/ 211 h 211"/>
                  <a:gd name="T2" fmla="*/ 133 w 211"/>
                  <a:gd name="T3" fmla="*/ 206 h 211"/>
                  <a:gd name="T4" fmla="*/ 152 w 211"/>
                  <a:gd name="T5" fmla="*/ 198 h 211"/>
                  <a:gd name="T6" fmla="*/ 169 w 211"/>
                  <a:gd name="T7" fmla="*/ 187 h 211"/>
                  <a:gd name="T8" fmla="*/ 184 w 211"/>
                  <a:gd name="T9" fmla="*/ 173 h 211"/>
                  <a:gd name="T10" fmla="*/ 194 w 211"/>
                  <a:gd name="T11" fmla="*/ 156 h 211"/>
                  <a:gd name="T12" fmla="*/ 203 w 211"/>
                  <a:gd name="T13" fmla="*/ 137 h 211"/>
                  <a:gd name="T14" fmla="*/ 207 w 211"/>
                  <a:gd name="T15" fmla="*/ 122 h 211"/>
                  <a:gd name="T16" fmla="*/ 209 w 211"/>
                  <a:gd name="T17" fmla="*/ 113 h 211"/>
                  <a:gd name="T18" fmla="*/ 209 w 211"/>
                  <a:gd name="T19" fmla="*/ 103 h 211"/>
                  <a:gd name="T20" fmla="*/ 209 w 211"/>
                  <a:gd name="T21" fmla="*/ 92 h 211"/>
                  <a:gd name="T22" fmla="*/ 205 w 211"/>
                  <a:gd name="T23" fmla="*/ 77 h 211"/>
                  <a:gd name="T24" fmla="*/ 196 w 211"/>
                  <a:gd name="T25" fmla="*/ 57 h 211"/>
                  <a:gd name="T26" fmla="*/ 184 w 211"/>
                  <a:gd name="T27" fmla="*/ 40 h 211"/>
                  <a:gd name="T28" fmla="*/ 171 w 211"/>
                  <a:gd name="T29" fmla="*/ 25 h 211"/>
                  <a:gd name="T30" fmla="*/ 156 w 211"/>
                  <a:gd name="T31" fmla="*/ 14 h 211"/>
                  <a:gd name="T32" fmla="*/ 137 w 211"/>
                  <a:gd name="T33" fmla="*/ 6 h 211"/>
                  <a:gd name="T34" fmla="*/ 122 w 211"/>
                  <a:gd name="T35" fmla="*/ 2 h 211"/>
                  <a:gd name="T36" fmla="*/ 110 w 211"/>
                  <a:gd name="T37" fmla="*/ 2 h 211"/>
                  <a:gd name="T38" fmla="*/ 101 w 211"/>
                  <a:gd name="T39" fmla="*/ 0 h 211"/>
                  <a:gd name="T40" fmla="*/ 89 w 211"/>
                  <a:gd name="T41" fmla="*/ 2 h 211"/>
                  <a:gd name="T42" fmla="*/ 74 w 211"/>
                  <a:gd name="T43" fmla="*/ 4 h 211"/>
                  <a:gd name="T44" fmla="*/ 57 w 211"/>
                  <a:gd name="T45" fmla="*/ 12 h 211"/>
                  <a:gd name="T46" fmla="*/ 40 w 211"/>
                  <a:gd name="T47" fmla="*/ 23 h 211"/>
                  <a:gd name="T48" fmla="*/ 25 w 211"/>
                  <a:gd name="T49" fmla="*/ 37 h 211"/>
                  <a:gd name="T50" fmla="*/ 15 w 211"/>
                  <a:gd name="T51" fmla="*/ 54 h 211"/>
                  <a:gd name="T52" fmla="*/ 6 w 211"/>
                  <a:gd name="T53" fmla="*/ 71 h 211"/>
                  <a:gd name="T54" fmla="*/ 2 w 211"/>
                  <a:gd name="T55" fmla="*/ 86 h 211"/>
                  <a:gd name="T56" fmla="*/ 2 w 211"/>
                  <a:gd name="T57" fmla="*/ 97 h 211"/>
                  <a:gd name="T58" fmla="*/ 0 w 211"/>
                  <a:gd name="T59" fmla="*/ 107 h 211"/>
                  <a:gd name="T60" fmla="*/ 0 w 211"/>
                  <a:gd name="T61" fmla="*/ 118 h 211"/>
                  <a:gd name="T62" fmla="*/ 4 w 211"/>
                  <a:gd name="T63" fmla="*/ 134 h 211"/>
                  <a:gd name="T64" fmla="*/ 11 w 211"/>
                  <a:gd name="T65" fmla="*/ 153 h 211"/>
                  <a:gd name="T66" fmla="*/ 21 w 211"/>
                  <a:gd name="T67" fmla="*/ 170 h 211"/>
                  <a:gd name="T68" fmla="*/ 36 w 211"/>
                  <a:gd name="T69" fmla="*/ 185 h 211"/>
                  <a:gd name="T70" fmla="*/ 53 w 211"/>
                  <a:gd name="T71" fmla="*/ 196 h 211"/>
                  <a:gd name="T72" fmla="*/ 67 w 211"/>
                  <a:gd name="T73" fmla="*/ 202 h 211"/>
                  <a:gd name="T74" fmla="*/ 76 w 211"/>
                  <a:gd name="T75" fmla="*/ 206 h 211"/>
                  <a:gd name="T76" fmla="*/ 87 w 211"/>
                  <a:gd name="T77" fmla="*/ 210 h 211"/>
                  <a:gd name="T78" fmla="*/ 99 w 211"/>
                  <a:gd name="T79" fmla="*/ 211 h 211"/>
                  <a:gd name="T80" fmla="*/ 105 w 211"/>
                  <a:gd name="T81"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211">
                    <a:moveTo>
                      <a:pt x="105" y="211"/>
                    </a:moveTo>
                    <a:lnTo>
                      <a:pt x="114" y="211"/>
                    </a:lnTo>
                    <a:lnTo>
                      <a:pt x="124" y="210"/>
                    </a:lnTo>
                    <a:lnTo>
                      <a:pt x="133" y="206"/>
                    </a:lnTo>
                    <a:lnTo>
                      <a:pt x="143" y="204"/>
                    </a:lnTo>
                    <a:lnTo>
                      <a:pt x="152" y="198"/>
                    </a:lnTo>
                    <a:lnTo>
                      <a:pt x="160" y="194"/>
                    </a:lnTo>
                    <a:lnTo>
                      <a:pt x="169" y="187"/>
                    </a:lnTo>
                    <a:lnTo>
                      <a:pt x="177" y="181"/>
                    </a:lnTo>
                    <a:lnTo>
                      <a:pt x="184" y="173"/>
                    </a:lnTo>
                    <a:lnTo>
                      <a:pt x="190" y="166"/>
                    </a:lnTo>
                    <a:lnTo>
                      <a:pt x="194" y="156"/>
                    </a:lnTo>
                    <a:lnTo>
                      <a:pt x="200" y="147"/>
                    </a:lnTo>
                    <a:lnTo>
                      <a:pt x="203" y="137"/>
                    </a:lnTo>
                    <a:lnTo>
                      <a:pt x="207" y="128"/>
                    </a:lnTo>
                    <a:lnTo>
                      <a:pt x="207" y="122"/>
                    </a:lnTo>
                    <a:lnTo>
                      <a:pt x="209" y="118"/>
                    </a:lnTo>
                    <a:lnTo>
                      <a:pt x="209" y="113"/>
                    </a:lnTo>
                    <a:lnTo>
                      <a:pt x="211" y="107"/>
                    </a:lnTo>
                    <a:lnTo>
                      <a:pt x="209" y="103"/>
                    </a:lnTo>
                    <a:lnTo>
                      <a:pt x="209" y="97"/>
                    </a:lnTo>
                    <a:lnTo>
                      <a:pt x="209" y="92"/>
                    </a:lnTo>
                    <a:lnTo>
                      <a:pt x="207" y="86"/>
                    </a:lnTo>
                    <a:lnTo>
                      <a:pt x="205" y="77"/>
                    </a:lnTo>
                    <a:lnTo>
                      <a:pt x="202" y="67"/>
                    </a:lnTo>
                    <a:lnTo>
                      <a:pt x="196" y="57"/>
                    </a:lnTo>
                    <a:lnTo>
                      <a:pt x="192" y="48"/>
                    </a:lnTo>
                    <a:lnTo>
                      <a:pt x="184" y="40"/>
                    </a:lnTo>
                    <a:lnTo>
                      <a:pt x="181" y="33"/>
                    </a:lnTo>
                    <a:lnTo>
                      <a:pt x="171" y="25"/>
                    </a:lnTo>
                    <a:lnTo>
                      <a:pt x="164" y="19"/>
                    </a:lnTo>
                    <a:lnTo>
                      <a:pt x="156" y="14"/>
                    </a:lnTo>
                    <a:lnTo>
                      <a:pt x="146" y="10"/>
                    </a:lnTo>
                    <a:lnTo>
                      <a:pt x="137" y="6"/>
                    </a:lnTo>
                    <a:lnTo>
                      <a:pt x="127" y="4"/>
                    </a:lnTo>
                    <a:lnTo>
                      <a:pt x="122" y="2"/>
                    </a:lnTo>
                    <a:lnTo>
                      <a:pt x="116" y="2"/>
                    </a:lnTo>
                    <a:lnTo>
                      <a:pt x="110" y="2"/>
                    </a:lnTo>
                    <a:lnTo>
                      <a:pt x="106" y="2"/>
                    </a:lnTo>
                    <a:lnTo>
                      <a:pt x="101" y="0"/>
                    </a:lnTo>
                    <a:lnTo>
                      <a:pt x="95" y="0"/>
                    </a:lnTo>
                    <a:lnTo>
                      <a:pt x="89" y="2"/>
                    </a:lnTo>
                    <a:lnTo>
                      <a:pt x="86" y="2"/>
                    </a:lnTo>
                    <a:lnTo>
                      <a:pt x="74" y="4"/>
                    </a:lnTo>
                    <a:lnTo>
                      <a:pt x="67" y="8"/>
                    </a:lnTo>
                    <a:lnTo>
                      <a:pt x="57" y="12"/>
                    </a:lnTo>
                    <a:lnTo>
                      <a:pt x="48" y="18"/>
                    </a:lnTo>
                    <a:lnTo>
                      <a:pt x="40" y="23"/>
                    </a:lnTo>
                    <a:lnTo>
                      <a:pt x="34" y="31"/>
                    </a:lnTo>
                    <a:lnTo>
                      <a:pt x="25" y="37"/>
                    </a:lnTo>
                    <a:lnTo>
                      <a:pt x="19" y="46"/>
                    </a:lnTo>
                    <a:lnTo>
                      <a:pt x="15" y="54"/>
                    </a:lnTo>
                    <a:lnTo>
                      <a:pt x="11" y="63"/>
                    </a:lnTo>
                    <a:lnTo>
                      <a:pt x="6" y="71"/>
                    </a:lnTo>
                    <a:lnTo>
                      <a:pt x="4" y="80"/>
                    </a:lnTo>
                    <a:lnTo>
                      <a:pt x="2" y="86"/>
                    </a:lnTo>
                    <a:lnTo>
                      <a:pt x="2" y="92"/>
                    </a:lnTo>
                    <a:lnTo>
                      <a:pt x="2" y="97"/>
                    </a:lnTo>
                    <a:lnTo>
                      <a:pt x="2" y="103"/>
                    </a:lnTo>
                    <a:lnTo>
                      <a:pt x="0" y="107"/>
                    </a:lnTo>
                    <a:lnTo>
                      <a:pt x="0" y="113"/>
                    </a:lnTo>
                    <a:lnTo>
                      <a:pt x="0" y="118"/>
                    </a:lnTo>
                    <a:lnTo>
                      <a:pt x="2" y="124"/>
                    </a:lnTo>
                    <a:lnTo>
                      <a:pt x="4" y="134"/>
                    </a:lnTo>
                    <a:lnTo>
                      <a:pt x="8" y="143"/>
                    </a:lnTo>
                    <a:lnTo>
                      <a:pt x="11" y="153"/>
                    </a:lnTo>
                    <a:lnTo>
                      <a:pt x="15" y="162"/>
                    </a:lnTo>
                    <a:lnTo>
                      <a:pt x="21" y="170"/>
                    </a:lnTo>
                    <a:lnTo>
                      <a:pt x="30" y="177"/>
                    </a:lnTo>
                    <a:lnTo>
                      <a:pt x="36" y="185"/>
                    </a:lnTo>
                    <a:lnTo>
                      <a:pt x="44" y="191"/>
                    </a:lnTo>
                    <a:lnTo>
                      <a:pt x="53" y="196"/>
                    </a:lnTo>
                    <a:lnTo>
                      <a:pt x="63" y="202"/>
                    </a:lnTo>
                    <a:lnTo>
                      <a:pt x="67" y="202"/>
                    </a:lnTo>
                    <a:lnTo>
                      <a:pt x="72" y="204"/>
                    </a:lnTo>
                    <a:lnTo>
                      <a:pt x="76" y="206"/>
                    </a:lnTo>
                    <a:lnTo>
                      <a:pt x="82" y="208"/>
                    </a:lnTo>
                    <a:lnTo>
                      <a:pt x="87" y="210"/>
                    </a:lnTo>
                    <a:lnTo>
                      <a:pt x="93" y="210"/>
                    </a:lnTo>
                    <a:lnTo>
                      <a:pt x="99" y="211"/>
                    </a:lnTo>
                    <a:lnTo>
                      <a:pt x="105" y="211"/>
                    </a:lnTo>
                    <a:lnTo>
                      <a:pt x="105"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83" name="Freeform 47"/>
              <p:cNvSpPr>
                <a:spLocks/>
              </p:cNvSpPr>
              <p:nvPr/>
            </p:nvSpPr>
            <p:spPr bwMode="auto">
              <a:xfrm>
                <a:off x="3983" y="2022"/>
                <a:ext cx="172" cy="210"/>
              </a:xfrm>
              <a:custGeom>
                <a:avLst/>
                <a:gdLst>
                  <a:gd name="T0" fmla="*/ 160 w 345"/>
                  <a:gd name="T1" fmla="*/ 422 h 422"/>
                  <a:gd name="T2" fmla="*/ 0 w 345"/>
                  <a:gd name="T3" fmla="*/ 48 h 422"/>
                  <a:gd name="T4" fmla="*/ 57 w 345"/>
                  <a:gd name="T5" fmla="*/ 0 h 422"/>
                  <a:gd name="T6" fmla="*/ 345 w 345"/>
                  <a:gd name="T7" fmla="*/ 333 h 422"/>
                  <a:gd name="T8" fmla="*/ 160 w 345"/>
                  <a:gd name="T9" fmla="*/ 422 h 422"/>
                  <a:gd name="T10" fmla="*/ 160 w 345"/>
                  <a:gd name="T11" fmla="*/ 422 h 422"/>
                </a:gdLst>
                <a:ahLst/>
                <a:cxnLst>
                  <a:cxn ang="0">
                    <a:pos x="T0" y="T1"/>
                  </a:cxn>
                  <a:cxn ang="0">
                    <a:pos x="T2" y="T3"/>
                  </a:cxn>
                  <a:cxn ang="0">
                    <a:pos x="T4" y="T5"/>
                  </a:cxn>
                  <a:cxn ang="0">
                    <a:pos x="T6" y="T7"/>
                  </a:cxn>
                  <a:cxn ang="0">
                    <a:pos x="T8" y="T9"/>
                  </a:cxn>
                  <a:cxn ang="0">
                    <a:pos x="T10" y="T11"/>
                  </a:cxn>
                </a:cxnLst>
                <a:rect l="0" t="0" r="r" b="b"/>
                <a:pathLst>
                  <a:path w="345" h="422">
                    <a:moveTo>
                      <a:pt x="160" y="422"/>
                    </a:moveTo>
                    <a:lnTo>
                      <a:pt x="0" y="48"/>
                    </a:lnTo>
                    <a:lnTo>
                      <a:pt x="57" y="0"/>
                    </a:lnTo>
                    <a:lnTo>
                      <a:pt x="345" y="333"/>
                    </a:lnTo>
                    <a:lnTo>
                      <a:pt x="160" y="422"/>
                    </a:lnTo>
                    <a:lnTo>
                      <a:pt x="16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84" name="Freeform 48"/>
              <p:cNvSpPr>
                <a:spLocks/>
              </p:cNvSpPr>
              <p:nvPr/>
            </p:nvSpPr>
            <p:spPr bwMode="auto">
              <a:xfrm>
                <a:off x="3978" y="2013"/>
                <a:ext cx="40" cy="47"/>
              </a:xfrm>
              <a:custGeom>
                <a:avLst/>
                <a:gdLst>
                  <a:gd name="T0" fmla="*/ 80 w 80"/>
                  <a:gd name="T1" fmla="*/ 36 h 93"/>
                  <a:gd name="T2" fmla="*/ 76 w 80"/>
                  <a:gd name="T3" fmla="*/ 27 h 93"/>
                  <a:gd name="T4" fmla="*/ 72 w 80"/>
                  <a:gd name="T5" fmla="*/ 19 h 93"/>
                  <a:gd name="T6" fmla="*/ 65 w 80"/>
                  <a:gd name="T7" fmla="*/ 13 h 93"/>
                  <a:gd name="T8" fmla="*/ 59 w 80"/>
                  <a:gd name="T9" fmla="*/ 8 h 93"/>
                  <a:gd name="T10" fmla="*/ 51 w 80"/>
                  <a:gd name="T11" fmla="*/ 4 h 93"/>
                  <a:gd name="T12" fmla="*/ 44 w 80"/>
                  <a:gd name="T13" fmla="*/ 0 h 93"/>
                  <a:gd name="T14" fmla="*/ 36 w 80"/>
                  <a:gd name="T15" fmla="*/ 0 h 93"/>
                  <a:gd name="T16" fmla="*/ 28 w 80"/>
                  <a:gd name="T17" fmla="*/ 2 h 93"/>
                  <a:gd name="T18" fmla="*/ 19 w 80"/>
                  <a:gd name="T19" fmla="*/ 4 h 93"/>
                  <a:gd name="T20" fmla="*/ 13 w 80"/>
                  <a:gd name="T21" fmla="*/ 9 h 93"/>
                  <a:gd name="T22" fmla="*/ 8 w 80"/>
                  <a:gd name="T23" fmla="*/ 13 h 93"/>
                  <a:gd name="T24" fmla="*/ 4 w 80"/>
                  <a:gd name="T25" fmla="*/ 21 h 93"/>
                  <a:gd name="T26" fmla="*/ 0 w 80"/>
                  <a:gd name="T27" fmla="*/ 28 h 93"/>
                  <a:gd name="T28" fmla="*/ 0 w 80"/>
                  <a:gd name="T29" fmla="*/ 38 h 93"/>
                  <a:gd name="T30" fmla="*/ 0 w 80"/>
                  <a:gd name="T31" fmla="*/ 47 h 93"/>
                  <a:gd name="T32" fmla="*/ 2 w 80"/>
                  <a:gd name="T33" fmla="*/ 57 h 93"/>
                  <a:gd name="T34" fmla="*/ 4 w 80"/>
                  <a:gd name="T35" fmla="*/ 65 h 93"/>
                  <a:gd name="T36" fmla="*/ 9 w 80"/>
                  <a:gd name="T37" fmla="*/ 72 h 93"/>
                  <a:gd name="T38" fmla="*/ 15 w 80"/>
                  <a:gd name="T39" fmla="*/ 78 h 93"/>
                  <a:gd name="T40" fmla="*/ 21 w 80"/>
                  <a:gd name="T41" fmla="*/ 85 h 93"/>
                  <a:gd name="T42" fmla="*/ 27 w 80"/>
                  <a:gd name="T43" fmla="*/ 89 h 93"/>
                  <a:gd name="T44" fmla="*/ 36 w 80"/>
                  <a:gd name="T45" fmla="*/ 91 h 93"/>
                  <a:gd name="T46" fmla="*/ 44 w 80"/>
                  <a:gd name="T47" fmla="*/ 93 h 93"/>
                  <a:gd name="T48" fmla="*/ 51 w 80"/>
                  <a:gd name="T49" fmla="*/ 93 h 93"/>
                  <a:gd name="T50" fmla="*/ 59 w 80"/>
                  <a:gd name="T51" fmla="*/ 87 h 93"/>
                  <a:gd name="T52" fmla="*/ 65 w 80"/>
                  <a:gd name="T53" fmla="*/ 84 h 93"/>
                  <a:gd name="T54" fmla="*/ 70 w 80"/>
                  <a:gd name="T55" fmla="*/ 76 h 93"/>
                  <a:gd name="T56" fmla="*/ 76 w 80"/>
                  <a:gd name="T57" fmla="*/ 70 h 93"/>
                  <a:gd name="T58" fmla="*/ 78 w 80"/>
                  <a:gd name="T59" fmla="*/ 61 h 93"/>
                  <a:gd name="T60" fmla="*/ 80 w 80"/>
                  <a:gd name="T61" fmla="*/ 53 h 93"/>
                  <a:gd name="T62" fmla="*/ 80 w 80"/>
                  <a:gd name="T63" fmla="*/ 44 h 93"/>
                  <a:gd name="T64" fmla="*/ 80 w 80"/>
                  <a:gd name="T65" fmla="*/ 36 h 93"/>
                  <a:gd name="T66" fmla="*/ 80 w 80"/>
                  <a:gd name="T67"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93">
                    <a:moveTo>
                      <a:pt x="80" y="36"/>
                    </a:moveTo>
                    <a:lnTo>
                      <a:pt x="76" y="27"/>
                    </a:lnTo>
                    <a:lnTo>
                      <a:pt x="72" y="19"/>
                    </a:lnTo>
                    <a:lnTo>
                      <a:pt x="65" y="13"/>
                    </a:lnTo>
                    <a:lnTo>
                      <a:pt x="59" y="8"/>
                    </a:lnTo>
                    <a:lnTo>
                      <a:pt x="51" y="4"/>
                    </a:lnTo>
                    <a:lnTo>
                      <a:pt x="44" y="0"/>
                    </a:lnTo>
                    <a:lnTo>
                      <a:pt x="36" y="0"/>
                    </a:lnTo>
                    <a:lnTo>
                      <a:pt x="28" y="2"/>
                    </a:lnTo>
                    <a:lnTo>
                      <a:pt x="19" y="4"/>
                    </a:lnTo>
                    <a:lnTo>
                      <a:pt x="13" y="9"/>
                    </a:lnTo>
                    <a:lnTo>
                      <a:pt x="8" y="13"/>
                    </a:lnTo>
                    <a:lnTo>
                      <a:pt x="4" y="21"/>
                    </a:lnTo>
                    <a:lnTo>
                      <a:pt x="0" y="28"/>
                    </a:lnTo>
                    <a:lnTo>
                      <a:pt x="0" y="38"/>
                    </a:lnTo>
                    <a:lnTo>
                      <a:pt x="0" y="47"/>
                    </a:lnTo>
                    <a:lnTo>
                      <a:pt x="2" y="57"/>
                    </a:lnTo>
                    <a:lnTo>
                      <a:pt x="4" y="65"/>
                    </a:lnTo>
                    <a:lnTo>
                      <a:pt x="9" y="72"/>
                    </a:lnTo>
                    <a:lnTo>
                      <a:pt x="15" y="78"/>
                    </a:lnTo>
                    <a:lnTo>
                      <a:pt x="21" y="85"/>
                    </a:lnTo>
                    <a:lnTo>
                      <a:pt x="27" y="89"/>
                    </a:lnTo>
                    <a:lnTo>
                      <a:pt x="36" y="91"/>
                    </a:lnTo>
                    <a:lnTo>
                      <a:pt x="44" y="93"/>
                    </a:lnTo>
                    <a:lnTo>
                      <a:pt x="51" y="93"/>
                    </a:lnTo>
                    <a:lnTo>
                      <a:pt x="59" y="87"/>
                    </a:lnTo>
                    <a:lnTo>
                      <a:pt x="65" y="84"/>
                    </a:lnTo>
                    <a:lnTo>
                      <a:pt x="70" y="76"/>
                    </a:lnTo>
                    <a:lnTo>
                      <a:pt x="76" y="70"/>
                    </a:lnTo>
                    <a:lnTo>
                      <a:pt x="78" y="61"/>
                    </a:lnTo>
                    <a:lnTo>
                      <a:pt x="80" y="53"/>
                    </a:lnTo>
                    <a:lnTo>
                      <a:pt x="80" y="44"/>
                    </a:lnTo>
                    <a:lnTo>
                      <a:pt x="80" y="36"/>
                    </a:lnTo>
                    <a:lnTo>
                      <a:pt x="8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85" name="Freeform 49"/>
              <p:cNvSpPr>
                <a:spLocks/>
              </p:cNvSpPr>
              <p:nvPr/>
            </p:nvSpPr>
            <p:spPr bwMode="auto">
              <a:xfrm>
                <a:off x="3992" y="2029"/>
                <a:ext cx="126" cy="166"/>
              </a:xfrm>
              <a:custGeom>
                <a:avLst/>
                <a:gdLst>
                  <a:gd name="T0" fmla="*/ 0 w 251"/>
                  <a:gd name="T1" fmla="*/ 8 h 333"/>
                  <a:gd name="T2" fmla="*/ 198 w 251"/>
                  <a:gd name="T3" fmla="*/ 333 h 333"/>
                  <a:gd name="T4" fmla="*/ 251 w 251"/>
                  <a:gd name="T5" fmla="*/ 308 h 333"/>
                  <a:gd name="T6" fmla="*/ 14 w 251"/>
                  <a:gd name="T7" fmla="*/ 0 h 333"/>
                  <a:gd name="T8" fmla="*/ 0 w 251"/>
                  <a:gd name="T9" fmla="*/ 8 h 333"/>
                  <a:gd name="T10" fmla="*/ 0 w 251"/>
                  <a:gd name="T11" fmla="*/ 8 h 333"/>
                </a:gdLst>
                <a:ahLst/>
                <a:cxnLst>
                  <a:cxn ang="0">
                    <a:pos x="T0" y="T1"/>
                  </a:cxn>
                  <a:cxn ang="0">
                    <a:pos x="T2" y="T3"/>
                  </a:cxn>
                  <a:cxn ang="0">
                    <a:pos x="T4" y="T5"/>
                  </a:cxn>
                  <a:cxn ang="0">
                    <a:pos x="T6" y="T7"/>
                  </a:cxn>
                  <a:cxn ang="0">
                    <a:pos x="T8" y="T9"/>
                  </a:cxn>
                  <a:cxn ang="0">
                    <a:pos x="T10" y="T11"/>
                  </a:cxn>
                </a:cxnLst>
                <a:rect l="0" t="0" r="r" b="b"/>
                <a:pathLst>
                  <a:path w="251" h="333">
                    <a:moveTo>
                      <a:pt x="0" y="8"/>
                    </a:moveTo>
                    <a:lnTo>
                      <a:pt x="198" y="333"/>
                    </a:lnTo>
                    <a:lnTo>
                      <a:pt x="251" y="308"/>
                    </a:lnTo>
                    <a:lnTo>
                      <a:pt x="14" y="0"/>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86" name="Freeform 50"/>
              <p:cNvSpPr>
                <a:spLocks/>
              </p:cNvSpPr>
              <p:nvPr/>
            </p:nvSpPr>
            <p:spPr bwMode="auto">
              <a:xfrm>
                <a:off x="3974" y="2130"/>
                <a:ext cx="473" cy="473"/>
              </a:xfrm>
              <a:custGeom>
                <a:avLst/>
                <a:gdLst>
                  <a:gd name="T0" fmla="*/ 521 w 945"/>
                  <a:gd name="T1" fmla="*/ 942 h 946"/>
                  <a:gd name="T2" fmla="*/ 578 w 945"/>
                  <a:gd name="T3" fmla="*/ 931 h 946"/>
                  <a:gd name="T4" fmla="*/ 633 w 945"/>
                  <a:gd name="T5" fmla="*/ 916 h 946"/>
                  <a:gd name="T6" fmla="*/ 685 w 945"/>
                  <a:gd name="T7" fmla="*/ 893 h 946"/>
                  <a:gd name="T8" fmla="*/ 736 w 945"/>
                  <a:gd name="T9" fmla="*/ 865 h 946"/>
                  <a:gd name="T10" fmla="*/ 780 w 945"/>
                  <a:gd name="T11" fmla="*/ 828 h 946"/>
                  <a:gd name="T12" fmla="*/ 820 w 945"/>
                  <a:gd name="T13" fmla="*/ 789 h 946"/>
                  <a:gd name="T14" fmla="*/ 856 w 945"/>
                  <a:gd name="T15" fmla="*/ 745 h 946"/>
                  <a:gd name="T16" fmla="*/ 888 w 945"/>
                  <a:gd name="T17" fmla="*/ 697 h 946"/>
                  <a:gd name="T18" fmla="*/ 911 w 945"/>
                  <a:gd name="T19" fmla="*/ 646 h 946"/>
                  <a:gd name="T20" fmla="*/ 930 w 945"/>
                  <a:gd name="T21" fmla="*/ 589 h 946"/>
                  <a:gd name="T22" fmla="*/ 941 w 945"/>
                  <a:gd name="T23" fmla="*/ 532 h 946"/>
                  <a:gd name="T24" fmla="*/ 945 w 945"/>
                  <a:gd name="T25" fmla="*/ 473 h 946"/>
                  <a:gd name="T26" fmla="*/ 941 w 945"/>
                  <a:gd name="T27" fmla="*/ 412 h 946"/>
                  <a:gd name="T28" fmla="*/ 930 w 945"/>
                  <a:gd name="T29" fmla="*/ 355 h 946"/>
                  <a:gd name="T30" fmla="*/ 911 w 945"/>
                  <a:gd name="T31" fmla="*/ 300 h 946"/>
                  <a:gd name="T32" fmla="*/ 888 w 945"/>
                  <a:gd name="T33" fmla="*/ 247 h 946"/>
                  <a:gd name="T34" fmla="*/ 856 w 945"/>
                  <a:gd name="T35" fmla="*/ 197 h 946"/>
                  <a:gd name="T36" fmla="*/ 820 w 945"/>
                  <a:gd name="T37" fmla="*/ 156 h 946"/>
                  <a:gd name="T38" fmla="*/ 780 w 945"/>
                  <a:gd name="T39" fmla="*/ 114 h 946"/>
                  <a:gd name="T40" fmla="*/ 736 w 945"/>
                  <a:gd name="T41" fmla="*/ 80 h 946"/>
                  <a:gd name="T42" fmla="*/ 685 w 945"/>
                  <a:gd name="T43" fmla="*/ 51 h 946"/>
                  <a:gd name="T44" fmla="*/ 633 w 945"/>
                  <a:gd name="T45" fmla="*/ 28 h 946"/>
                  <a:gd name="T46" fmla="*/ 578 w 945"/>
                  <a:gd name="T47" fmla="*/ 11 h 946"/>
                  <a:gd name="T48" fmla="*/ 521 w 945"/>
                  <a:gd name="T49" fmla="*/ 2 h 946"/>
                  <a:gd name="T50" fmla="*/ 460 w 945"/>
                  <a:gd name="T51" fmla="*/ 0 h 946"/>
                  <a:gd name="T52" fmla="*/ 400 w 945"/>
                  <a:gd name="T53" fmla="*/ 5 h 946"/>
                  <a:gd name="T54" fmla="*/ 343 w 945"/>
                  <a:gd name="T55" fmla="*/ 17 h 946"/>
                  <a:gd name="T56" fmla="*/ 289 w 945"/>
                  <a:gd name="T57" fmla="*/ 38 h 946"/>
                  <a:gd name="T58" fmla="*/ 236 w 945"/>
                  <a:gd name="T59" fmla="*/ 62 h 946"/>
                  <a:gd name="T60" fmla="*/ 189 w 945"/>
                  <a:gd name="T61" fmla="*/ 93 h 946"/>
                  <a:gd name="T62" fmla="*/ 145 w 945"/>
                  <a:gd name="T63" fmla="*/ 131 h 946"/>
                  <a:gd name="T64" fmla="*/ 107 w 945"/>
                  <a:gd name="T65" fmla="*/ 173 h 946"/>
                  <a:gd name="T66" fmla="*/ 73 w 945"/>
                  <a:gd name="T67" fmla="*/ 218 h 946"/>
                  <a:gd name="T68" fmla="*/ 44 w 945"/>
                  <a:gd name="T69" fmla="*/ 268 h 946"/>
                  <a:gd name="T70" fmla="*/ 23 w 945"/>
                  <a:gd name="T71" fmla="*/ 321 h 946"/>
                  <a:gd name="T72" fmla="*/ 8 w 945"/>
                  <a:gd name="T73" fmla="*/ 378 h 946"/>
                  <a:gd name="T74" fmla="*/ 0 w 945"/>
                  <a:gd name="T75" fmla="*/ 435 h 946"/>
                  <a:gd name="T76" fmla="*/ 0 w 945"/>
                  <a:gd name="T77" fmla="*/ 496 h 946"/>
                  <a:gd name="T78" fmla="*/ 6 w 945"/>
                  <a:gd name="T79" fmla="*/ 555 h 946"/>
                  <a:gd name="T80" fmla="*/ 19 w 945"/>
                  <a:gd name="T81" fmla="*/ 612 h 946"/>
                  <a:gd name="T82" fmla="*/ 40 w 945"/>
                  <a:gd name="T83" fmla="*/ 665 h 946"/>
                  <a:gd name="T84" fmla="*/ 67 w 945"/>
                  <a:gd name="T85" fmla="*/ 716 h 946"/>
                  <a:gd name="T86" fmla="*/ 99 w 945"/>
                  <a:gd name="T87" fmla="*/ 764 h 946"/>
                  <a:gd name="T88" fmla="*/ 139 w 945"/>
                  <a:gd name="T89" fmla="*/ 806 h 946"/>
                  <a:gd name="T90" fmla="*/ 179 w 945"/>
                  <a:gd name="T91" fmla="*/ 842 h 946"/>
                  <a:gd name="T92" fmla="*/ 227 w 945"/>
                  <a:gd name="T93" fmla="*/ 876 h 946"/>
                  <a:gd name="T94" fmla="*/ 278 w 945"/>
                  <a:gd name="T95" fmla="*/ 903 h 946"/>
                  <a:gd name="T96" fmla="*/ 333 w 945"/>
                  <a:gd name="T97" fmla="*/ 923 h 946"/>
                  <a:gd name="T98" fmla="*/ 390 w 945"/>
                  <a:gd name="T99" fmla="*/ 937 h 946"/>
                  <a:gd name="T100" fmla="*/ 449 w 945"/>
                  <a:gd name="T101" fmla="*/ 944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5" h="946">
                    <a:moveTo>
                      <a:pt x="474" y="946"/>
                    </a:moveTo>
                    <a:lnTo>
                      <a:pt x="485" y="944"/>
                    </a:lnTo>
                    <a:lnTo>
                      <a:pt x="497" y="944"/>
                    </a:lnTo>
                    <a:lnTo>
                      <a:pt x="510" y="944"/>
                    </a:lnTo>
                    <a:lnTo>
                      <a:pt x="521" y="942"/>
                    </a:lnTo>
                    <a:lnTo>
                      <a:pt x="533" y="941"/>
                    </a:lnTo>
                    <a:lnTo>
                      <a:pt x="544" y="939"/>
                    </a:lnTo>
                    <a:lnTo>
                      <a:pt x="555" y="937"/>
                    </a:lnTo>
                    <a:lnTo>
                      <a:pt x="567" y="935"/>
                    </a:lnTo>
                    <a:lnTo>
                      <a:pt x="578" y="931"/>
                    </a:lnTo>
                    <a:lnTo>
                      <a:pt x="590" y="929"/>
                    </a:lnTo>
                    <a:lnTo>
                      <a:pt x="601" y="925"/>
                    </a:lnTo>
                    <a:lnTo>
                      <a:pt x="613" y="923"/>
                    </a:lnTo>
                    <a:lnTo>
                      <a:pt x="622" y="920"/>
                    </a:lnTo>
                    <a:lnTo>
                      <a:pt x="633" y="916"/>
                    </a:lnTo>
                    <a:lnTo>
                      <a:pt x="645" y="912"/>
                    </a:lnTo>
                    <a:lnTo>
                      <a:pt x="656" y="908"/>
                    </a:lnTo>
                    <a:lnTo>
                      <a:pt x="666" y="903"/>
                    </a:lnTo>
                    <a:lnTo>
                      <a:pt x="677" y="897"/>
                    </a:lnTo>
                    <a:lnTo>
                      <a:pt x="685" y="893"/>
                    </a:lnTo>
                    <a:lnTo>
                      <a:pt x="696" y="887"/>
                    </a:lnTo>
                    <a:lnTo>
                      <a:pt x="706" y="882"/>
                    </a:lnTo>
                    <a:lnTo>
                      <a:pt x="715" y="876"/>
                    </a:lnTo>
                    <a:lnTo>
                      <a:pt x="725" y="868"/>
                    </a:lnTo>
                    <a:lnTo>
                      <a:pt x="736" y="865"/>
                    </a:lnTo>
                    <a:lnTo>
                      <a:pt x="744" y="857"/>
                    </a:lnTo>
                    <a:lnTo>
                      <a:pt x="753" y="849"/>
                    </a:lnTo>
                    <a:lnTo>
                      <a:pt x="763" y="842"/>
                    </a:lnTo>
                    <a:lnTo>
                      <a:pt x="772" y="836"/>
                    </a:lnTo>
                    <a:lnTo>
                      <a:pt x="780" y="828"/>
                    </a:lnTo>
                    <a:lnTo>
                      <a:pt x="789" y="821"/>
                    </a:lnTo>
                    <a:lnTo>
                      <a:pt x="797" y="813"/>
                    </a:lnTo>
                    <a:lnTo>
                      <a:pt x="806" y="806"/>
                    </a:lnTo>
                    <a:lnTo>
                      <a:pt x="814" y="798"/>
                    </a:lnTo>
                    <a:lnTo>
                      <a:pt x="820" y="789"/>
                    </a:lnTo>
                    <a:lnTo>
                      <a:pt x="827" y="781"/>
                    </a:lnTo>
                    <a:lnTo>
                      <a:pt x="837" y="773"/>
                    </a:lnTo>
                    <a:lnTo>
                      <a:pt x="843" y="764"/>
                    </a:lnTo>
                    <a:lnTo>
                      <a:pt x="850" y="754"/>
                    </a:lnTo>
                    <a:lnTo>
                      <a:pt x="856" y="745"/>
                    </a:lnTo>
                    <a:lnTo>
                      <a:pt x="864" y="735"/>
                    </a:lnTo>
                    <a:lnTo>
                      <a:pt x="869" y="726"/>
                    </a:lnTo>
                    <a:lnTo>
                      <a:pt x="877" y="716"/>
                    </a:lnTo>
                    <a:lnTo>
                      <a:pt x="881" y="707"/>
                    </a:lnTo>
                    <a:lnTo>
                      <a:pt x="888" y="697"/>
                    </a:lnTo>
                    <a:lnTo>
                      <a:pt x="892" y="686"/>
                    </a:lnTo>
                    <a:lnTo>
                      <a:pt x="898" y="676"/>
                    </a:lnTo>
                    <a:lnTo>
                      <a:pt x="903" y="665"/>
                    </a:lnTo>
                    <a:lnTo>
                      <a:pt x="907" y="657"/>
                    </a:lnTo>
                    <a:lnTo>
                      <a:pt x="911" y="646"/>
                    </a:lnTo>
                    <a:lnTo>
                      <a:pt x="915" y="635"/>
                    </a:lnTo>
                    <a:lnTo>
                      <a:pt x="919" y="623"/>
                    </a:lnTo>
                    <a:lnTo>
                      <a:pt x="924" y="612"/>
                    </a:lnTo>
                    <a:lnTo>
                      <a:pt x="926" y="600"/>
                    </a:lnTo>
                    <a:lnTo>
                      <a:pt x="930" y="589"/>
                    </a:lnTo>
                    <a:lnTo>
                      <a:pt x="932" y="578"/>
                    </a:lnTo>
                    <a:lnTo>
                      <a:pt x="936" y="568"/>
                    </a:lnTo>
                    <a:lnTo>
                      <a:pt x="938" y="555"/>
                    </a:lnTo>
                    <a:lnTo>
                      <a:pt x="940" y="543"/>
                    </a:lnTo>
                    <a:lnTo>
                      <a:pt x="941" y="532"/>
                    </a:lnTo>
                    <a:lnTo>
                      <a:pt x="943" y="521"/>
                    </a:lnTo>
                    <a:lnTo>
                      <a:pt x="943" y="509"/>
                    </a:lnTo>
                    <a:lnTo>
                      <a:pt x="945" y="496"/>
                    </a:lnTo>
                    <a:lnTo>
                      <a:pt x="945" y="484"/>
                    </a:lnTo>
                    <a:lnTo>
                      <a:pt x="945" y="473"/>
                    </a:lnTo>
                    <a:lnTo>
                      <a:pt x="945" y="460"/>
                    </a:lnTo>
                    <a:lnTo>
                      <a:pt x="945" y="448"/>
                    </a:lnTo>
                    <a:lnTo>
                      <a:pt x="943" y="435"/>
                    </a:lnTo>
                    <a:lnTo>
                      <a:pt x="943" y="424"/>
                    </a:lnTo>
                    <a:lnTo>
                      <a:pt x="941" y="412"/>
                    </a:lnTo>
                    <a:lnTo>
                      <a:pt x="940" y="401"/>
                    </a:lnTo>
                    <a:lnTo>
                      <a:pt x="938" y="389"/>
                    </a:lnTo>
                    <a:lnTo>
                      <a:pt x="936" y="378"/>
                    </a:lnTo>
                    <a:lnTo>
                      <a:pt x="932" y="367"/>
                    </a:lnTo>
                    <a:lnTo>
                      <a:pt x="930" y="355"/>
                    </a:lnTo>
                    <a:lnTo>
                      <a:pt x="926" y="344"/>
                    </a:lnTo>
                    <a:lnTo>
                      <a:pt x="924" y="332"/>
                    </a:lnTo>
                    <a:lnTo>
                      <a:pt x="919" y="321"/>
                    </a:lnTo>
                    <a:lnTo>
                      <a:pt x="915" y="310"/>
                    </a:lnTo>
                    <a:lnTo>
                      <a:pt x="911" y="300"/>
                    </a:lnTo>
                    <a:lnTo>
                      <a:pt x="907" y="289"/>
                    </a:lnTo>
                    <a:lnTo>
                      <a:pt x="903" y="277"/>
                    </a:lnTo>
                    <a:lnTo>
                      <a:pt x="898" y="268"/>
                    </a:lnTo>
                    <a:lnTo>
                      <a:pt x="892" y="256"/>
                    </a:lnTo>
                    <a:lnTo>
                      <a:pt x="888" y="247"/>
                    </a:lnTo>
                    <a:lnTo>
                      <a:pt x="881" y="237"/>
                    </a:lnTo>
                    <a:lnTo>
                      <a:pt x="877" y="228"/>
                    </a:lnTo>
                    <a:lnTo>
                      <a:pt x="869" y="218"/>
                    </a:lnTo>
                    <a:lnTo>
                      <a:pt x="864" y="209"/>
                    </a:lnTo>
                    <a:lnTo>
                      <a:pt x="856" y="197"/>
                    </a:lnTo>
                    <a:lnTo>
                      <a:pt x="850" y="190"/>
                    </a:lnTo>
                    <a:lnTo>
                      <a:pt x="843" y="180"/>
                    </a:lnTo>
                    <a:lnTo>
                      <a:pt x="837" y="173"/>
                    </a:lnTo>
                    <a:lnTo>
                      <a:pt x="827" y="163"/>
                    </a:lnTo>
                    <a:lnTo>
                      <a:pt x="820" y="156"/>
                    </a:lnTo>
                    <a:lnTo>
                      <a:pt x="814" y="146"/>
                    </a:lnTo>
                    <a:lnTo>
                      <a:pt x="806" y="138"/>
                    </a:lnTo>
                    <a:lnTo>
                      <a:pt x="797" y="131"/>
                    </a:lnTo>
                    <a:lnTo>
                      <a:pt x="789" y="123"/>
                    </a:lnTo>
                    <a:lnTo>
                      <a:pt x="780" y="114"/>
                    </a:lnTo>
                    <a:lnTo>
                      <a:pt x="772" y="108"/>
                    </a:lnTo>
                    <a:lnTo>
                      <a:pt x="763" y="99"/>
                    </a:lnTo>
                    <a:lnTo>
                      <a:pt x="753" y="93"/>
                    </a:lnTo>
                    <a:lnTo>
                      <a:pt x="744" y="85"/>
                    </a:lnTo>
                    <a:lnTo>
                      <a:pt x="736" y="80"/>
                    </a:lnTo>
                    <a:lnTo>
                      <a:pt x="725" y="74"/>
                    </a:lnTo>
                    <a:lnTo>
                      <a:pt x="715" y="68"/>
                    </a:lnTo>
                    <a:lnTo>
                      <a:pt x="706" y="62"/>
                    </a:lnTo>
                    <a:lnTo>
                      <a:pt x="696" y="57"/>
                    </a:lnTo>
                    <a:lnTo>
                      <a:pt x="685" y="51"/>
                    </a:lnTo>
                    <a:lnTo>
                      <a:pt x="677" y="45"/>
                    </a:lnTo>
                    <a:lnTo>
                      <a:pt x="666" y="42"/>
                    </a:lnTo>
                    <a:lnTo>
                      <a:pt x="656" y="38"/>
                    </a:lnTo>
                    <a:lnTo>
                      <a:pt x="645" y="32"/>
                    </a:lnTo>
                    <a:lnTo>
                      <a:pt x="633" y="28"/>
                    </a:lnTo>
                    <a:lnTo>
                      <a:pt x="622" y="23"/>
                    </a:lnTo>
                    <a:lnTo>
                      <a:pt x="613" y="21"/>
                    </a:lnTo>
                    <a:lnTo>
                      <a:pt x="601" y="17"/>
                    </a:lnTo>
                    <a:lnTo>
                      <a:pt x="590" y="15"/>
                    </a:lnTo>
                    <a:lnTo>
                      <a:pt x="578" y="11"/>
                    </a:lnTo>
                    <a:lnTo>
                      <a:pt x="567" y="9"/>
                    </a:lnTo>
                    <a:lnTo>
                      <a:pt x="555" y="7"/>
                    </a:lnTo>
                    <a:lnTo>
                      <a:pt x="544" y="5"/>
                    </a:lnTo>
                    <a:lnTo>
                      <a:pt x="533" y="4"/>
                    </a:lnTo>
                    <a:lnTo>
                      <a:pt x="521" y="2"/>
                    </a:lnTo>
                    <a:lnTo>
                      <a:pt x="510" y="0"/>
                    </a:lnTo>
                    <a:lnTo>
                      <a:pt x="497" y="0"/>
                    </a:lnTo>
                    <a:lnTo>
                      <a:pt x="485" y="0"/>
                    </a:lnTo>
                    <a:lnTo>
                      <a:pt x="474" y="0"/>
                    </a:lnTo>
                    <a:lnTo>
                      <a:pt x="460" y="0"/>
                    </a:lnTo>
                    <a:lnTo>
                      <a:pt x="449" y="0"/>
                    </a:lnTo>
                    <a:lnTo>
                      <a:pt x="436" y="0"/>
                    </a:lnTo>
                    <a:lnTo>
                      <a:pt x="424" y="2"/>
                    </a:lnTo>
                    <a:lnTo>
                      <a:pt x="413" y="4"/>
                    </a:lnTo>
                    <a:lnTo>
                      <a:pt x="400" y="5"/>
                    </a:lnTo>
                    <a:lnTo>
                      <a:pt x="390" y="7"/>
                    </a:lnTo>
                    <a:lnTo>
                      <a:pt x="379" y="9"/>
                    </a:lnTo>
                    <a:lnTo>
                      <a:pt x="365" y="11"/>
                    </a:lnTo>
                    <a:lnTo>
                      <a:pt x="354" y="15"/>
                    </a:lnTo>
                    <a:lnTo>
                      <a:pt x="343" y="17"/>
                    </a:lnTo>
                    <a:lnTo>
                      <a:pt x="333" y="21"/>
                    </a:lnTo>
                    <a:lnTo>
                      <a:pt x="322" y="23"/>
                    </a:lnTo>
                    <a:lnTo>
                      <a:pt x="310" y="28"/>
                    </a:lnTo>
                    <a:lnTo>
                      <a:pt x="299" y="32"/>
                    </a:lnTo>
                    <a:lnTo>
                      <a:pt x="289" y="38"/>
                    </a:lnTo>
                    <a:lnTo>
                      <a:pt x="278" y="42"/>
                    </a:lnTo>
                    <a:lnTo>
                      <a:pt x="266" y="45"/>
                    </a:lnTo>
                    <a:lnTo>
                      <a:pt x="257" y="51"/>
                    </a:lnTo>
                    <a:lnTo>
                      <a:pt x="247" y="57"/>
                    </a:lnTo>
                    <a:lnTo>
                      <a:pt x="236" y="62"/>
                    </a:lnTo>
                    <a:lnTo>
                      <a:pt x="227" y="68"/>
                    </a:lnTo>
                    <a:lnTo>
                      <a:pt x="217" y="74"/>
                    </a:lnTo>
                    <a:lnTo>
                      <a:pt x="208" y="80"/>
                    </a:lnTo>
                    <a:lnTo>
                      <a:pt x="198" y="85"/>
                    </a:lnTo>
                    <a:lnTo>
                      <a:pt x="189" y="93"/>
                    </a:lnTo>
                    <a:lnTo>
                      <a:pt x="179" y="99"/>
                    </a:lnTo>
                    <a:lnTo>
                      <a:pt x="171" y="108"/>
                    </a:lnTo>
                    <a:lnTo>
                      <a:pt x="162" y="114"/>
                    </a:lnTo>
                    <a:lnTo>
                      <a:pt x="154" y="123"/>
                    </a:lnTo>
                    <a:lnTo>
                      <a:pt x="145" y="131"/>
                    </a:lnTo>
                    <a:lnTo>
                      <a:pt x="139" y="138"/>
                    </a:lnTo>
                    <a:lnTo>
                      <a:pt x="130" y="146"/>
                    </a:lnTo>
                    <a:lnTo>
                      <a:pt x="122" y="156"/>
                    </a:lnTo>
                    <a:lnTo>
                      <a:pt x="112" y="163"/>
                    </a:lnTo>
                    <a:lnTo>
                      <a:pt x="107" y="173"/>
                    </a:lnTo>
                    <a:lnTo>
                      <a:pt x="99" y="180"/>
                    </a:lnTo>
                    <a:lnTo>
                      <a:pt x="92" y="190"/>
                    </a:lnTo>
                    <a:lnTo>
                      <a:pt x="84" y="197"/>
                    </a:lnTo>
                    <a:lnTo>
                      <a:pt x="80" y="209"/>
                    </a:lnTo>
                    <a:lnTo>
                      <a:pt x="73" y="218"/>
                    </a:lnTo>
                    <a:lnTo>
                      <a:pt x="67" y="228"/>
                    </a:lnTo>
                    <a:lnTo>
                      <a:pt x="61" y="237"/>
                    </a:lnTo>
                    <a:lnTo>
                      <a:pt x="55" y="247"/>
                    </a:lnTo>
                    <a:lnTo>
                      <a:pt x="50" y="256"/>
                    </a:lnTo>
                    <a:lnTo>
                      <a:pt x="44" y="268"/>
                    </a:lnTo>
                    <a:lnTo>
                      <a:pt x="40" y="277"/>
                    </a:lnTo>
                    <a:lnTo>
                      <a:pt x="36" y="289"/>
                    </a:lnTo>
                    <a:lnTo>
                      <a:pt x="31" y="300"/>
                    </a:lnTo>
                    <a:lnTo>
                      <a:pt x="27" y="310"/>
                    </a:lnTo>
                    <a:lnTo>
                      <a:pt x="23" y="321"/>
                    </a:lnTo>
                    <a:lnTo>
                      <a:pt x="19" y="332"/>
                    </a:lnTo>
                    <a:lnTo>
                      <a:pt x="16" y="344"/>
                    </a:lnTo>
                    <a:lnTo>
                      <a:pt x="14" y="355"/>
                    </a:lnTo>
                    <a:lnTo>
                      <a:pt x="10" y="367"/>
                    </a:lnTo>
                    <a:lnTo>
                      <a:pt x="8" y="378"/>
                    </a:lnTo>
                    <a:lnTo>
                      <a:pt x="6" y="389"/>
                    </a:lnTo>
                    <a:lnTo>
                      <a:pt x="4" y="401"/>
                    </a:lnTo>
                    <a:lnTo>
                      <a:pt x="2" y="412"/>
                    </a:lnTo>
                    <a:lnTo>
                      <a:pt x="0" y="424"/>
                    </a:lnTo>
                    <a:lnTo>
                      <a:pt x="0" y="435"/>
                    </a:lnTo>
                    <a:lnTo>
                      <a:pt x="0" y="448"/>
                    </a:lnTo>
                    <a:lnTo>
                      <a:pt x="0" y="460"/>
                    </a:lnTo>
                    <a:lnTo>
                      <a:pt x="0" y="473"/>
                    </a:lnTo>
                    <a:lnTo>
                      <a:pt x="0" y="484"/>
                    </a:lnTo>
                    <a:lnTo>
                      <a:pt x="0" y="496"/>
                    </a:lnTo>
                    <a:lnTo>
                      <a:pt x="0" y="509"/>
                    </a:lnTo>
                    <a:lnTo>
                      <a:pt x="0" y="521"/>
                    </a:lnTo>
                    <a:lnTo>
                      <a:pt x="2" y="532"/>
                    </a:lnTo>
                    <a:lnTo>
                      <a:pt x="4" y="543"/>
                    </a:lnTo>
                    <a:lnTo>
                      <a:pt x="6" y="555"/>
                    </a:lnTo>
                    <a:lnTo>
                      <a:pt x="8" y="568"/>
                    </a:lnTo>
                    <a:lnTo>
                      <a:pt x="10" y="578"/>
                    </a:lnTo>
                    <a:lnTo>
                      <a:pt x="14" y="589"/>
                    </a:lnTo>
                    <a:lnTo>
                      <a:pt x="16" y="600"/>
                    </a:lnTo>
                    <a:lnTo>
                      <a:pt x="19" y="612"/>
                    </a:lnTo>
                    <a:lnTo>
                      <a:pt x="23" y="623"/>
                    </a:lnTo>
                    <a:lnTo>
                      <a:pt x="27" y="635"/>
                    </a:lnTo>
                    <a:lnTo>
                      <a:pt x="31" y="646"/>
                    </a:lnTo>
                    <a:lnTo>
                      <a:pt x="36" y="657"/>
                    </a:lnTo>
                    <a:lnTo>
                      <a:pt x="40" y="665"/>
                    </a:lnTo>
                    <a:lnTo>
                      <a:pt x="44" y="676"/>
                    </a:lnTo>
                    <a:lnTo>
                      <a:pt x="50" y="686"/>
                    </a:lnTo>
                    <a:lnTo>
                      <a:pt x="55" y="697"/>
                    </a:lnTo>
                    <a:lnTo>
                      <a:pt x="61" y="707"/>
                    </a:lnTo>
                    <a:lnTo>
                      <a:pt x="67" y="716"/>
                    </a:lnTo>
                    <a:lnTo>
                      <a:pt x="73" y="726"/>
                    </a:lnTo>
                    <a:lnTo>
                      <a:pt x="80" y="735"/>
                    </a:lnTo>
                    <a:lnTo>
                      <a:pt x="84" y="745"/>
                    </a:lnTo>
                    <a:lnTo>
                      <a:pt x="92" y="754"/>
                    </a:lnTo>
                    <a:lnTo>
                      <a:pt x="99" y="764"/>
                    </a:lnTo>
                    <a:lnTo>
                      <a:pt x="107" y="773"/>
                    </a:lnTo>
                    <a:lnTo>
                      <a:pt x="112" y="781"/>
                    </a:lnTo>
                    <a:lnTo>
                      <a:pt x="122" y="789"/>
                    </a:lnTo>
                    <a:lnTo>
                      <a:pt x="130" y="798"/>
                    </a:lnTo>
                    <a:lnTo>
                      <a:pt x="139" y="806"/>
                    </a:lnTo>
                    <a:lnTo>
                      <a:pt x="145" y="813"/>
                    </a:lnTo>
                    <a:lnTo>
                      <a:pt x="154" y="821"/>
                    </a:lnTo>
                    <a:lnTo>
                      <a:pt x="162" y="828"/>
                    </a:lnTo>
                    <a:lnTo>
                      <a:pt x="171" y="836"/>
                    </a:lnTo>
                    <a:lnTo>
                      <a:pt x="179" y="842"/>
                    </a:lnTo>
                    <a:lnTo>
                      <a:pt x="189" y="849"/>
                    </a:lnTo>
                    <a:lnTo>
                      <a:pt x="198" y="857"/>
                    </a:lnTo>
                    <a:lnTo>
                      <a:pt x="208" y="865"/>
                    </a:lnTo>
                    <a:lnTo>
                      <a:pt x="217" y="868"/>
                    </a:lnTo>
                    <a:lnTo>
                      <a:pt x="227" y="876"/>
                    </a:lnTo>
                    <a:lnTo>
                      <a:pt x="236" y="882"/>
                    </a:lnTo>
                    <a:lnTo>
                      <a:pt x="247" y="887"/>
                    </a:lnTo>
                    <a:lnTo>
                      <a:pt x="257" y="893"/>
                    </a:lnTo>
                    <a:lnTo>
                      <a:pt x="266" y="897"/>
                    </a:lnTo>
                    <a:lnTo>
                      <a:pt x="278" y="903"/>
                    </a:lnTo>
                    <a:lnTo>
                      <a:pt x="289" y="908"/>
                    </a:lnTo>
                    <a:lnTo>
                      <a:pt x="299" y="912"/>
                    </a:lnTo>
                    <a:lnTo>
                      <a:pt x="310" y="916"/>
                    </a:lnTo>
                    <a:lnTo>
                      <a:pt x="322" y="920"/>
                    </a:lnTo>
                    <a:lnTo>
                      <a:pt x="333" y="923"/>
                    </a:lnTo>
                    <a:lnTo>
                      <a:pt x="343" y="925"/>
                    </a:lnTo>
                    <a:lnTo>
                      <a:pt x="354" y="929"/>
                    </a:lnTo>
                    <a:lnTo>
                      <a:pt x="365" y="931"/>
                    </a:lnTo>
                    <a:lnTo>
                      <a:pt x="379" y="935"/>
                    </a:lnTo>
                    <a:lnTo>
                      <a:pt x="390" y="937"/>
                    </a:lnTo>
                    <a:lnTo>
                      <a:pt x="400" y="939"/>
                    </a:lnTo>
                    <a:lnTo>
                      <a:pt x="413" y="941"/>
                    </a:lnTo>
                    <a:lnTo>
                      <a:pt x="424" y="942"/>
                    </a:lnTo>
                    <a:lnTo>
                      <a:pt x="436" y="944"/>
                    </a:lnTo>
                    <a:lnTo>
                      <a:pt x="449" y="944"/>
                    </a:lnTo>
                    <a:lnTo>
                      <a:pt x="460" y="944"/>
                    </a:lnTo>
                    <a:lnTo>
                      <a:pt x="474" y="946"/>
                    </a:lnTo>
                    <a:lnTo>
                      <a:pt x="474" y="9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87" name="Freeform 51"/>
              <p:cNvSpPr>
                <a:spLocks/>
              </p:cNvSpPr>
              <p:nvPr/>
            </p:nvSpPr>
            <p:spPr bwMode="auto">
              <a:xfrm>
                <a:off x="4004" y="2155"/>
                <a:ext cx="368" cy="367"/>
              </a:xfrm>
              <a:custGeom>
                <a:avLst/>
                <a:gdLst>
                  <a:gd name="T0" fmla="*/ 403 w 736"/>
                  <a:gd name="T1" fmla="*/ 734 h 736"/>
                  <a:gd name="T2" fmla="*/ 449 w 736"/>
                  <a:gd name="T3" fmla="*/ 724 h 736"/>
                  <a:gd name="T4" fmla="*/ 493 w 736"/>
                  <a:gd name="T5" fmla="*/ 713 h 736"/>
                  <a:gd name="T6" fmla="*/ 533 w 736"/>
                  <a:gd name="T7" fmla="*/ 696 h 736"/>
                  <a:gd name="T8" fmla="*/ 573 w 736"/>
                  <a:gd name="T9" fmla="*/ 673 h 736"/>
                  <a:gd name="T10" fmla="*/ 607 w 736"/>
                  <a:gd name="T11" fmla="*/ 644 h 736"/>
                  <a:gd name="T12" fmla="*/ 639 w 736"/>
                  <a:gd name="T13" fmla="*/ 614 h 736"/>
                  <a:gd name="T14" fmla="*/ 666 w 736"/>
                  <a:gd name="T15" fmla="*/ 580 h 736"/>
                  <a:gd name="T16" fmla="*/ 690 w 736"/>
                  <a:gd name="T17" fmla="*/ 544 h 736"/>
                  <a:gd name="T18" fmla="*/ 709 w 736"/>
                  <a:gd name="T19" fmla="*/ 502 h 736"/>
                  <a:gd name="T20" fmla="*/ 723 w 736"/>
                  <a:gd name="T21" fmla="*/ 460 h 736"/>
                  <a:gd name="T22" fmla="*/ 732 w 736"/>
                  <a:gd name="T23" fmla="*/ 414 h 736"/>
                  <a:gd name="T24" fmla="*/ 736 w 736"/>
                  <a:gd name="T25" fmla="*/ 371 h 736"/>
                  <a:gd name="T26" fmla="*/ 732 w 736"/>
                  <a:gd name="T27" fmla="*/ 321 h 736"/>
                  <a:gd name="T28" fmla="*/ 723 w 736"/>
                  <a:gd name="T29" fmla="*/ 278 h 736"/>
                  <a:gd name="T30" fmla="*/ 709 w 736"/>
                  <a:gd name="T31" fmla="*/ 234 h 736"/>
                  <a:gd name="T32" fmla="*/ 690 w 736"/>
                  <a:gd name="T33" fmla="*/ 194 h 736"/>
                  <a:gd name="T34" fmla="*/ 666 w 736"/>
                  <a:gd name="T35" fmla="*/ 156 h 736"/>
                  <a:gd name="T36" fmla="*/ 639 w 736"/>
                  <a:gd name="T37" fmla="*/ 122 h 736"/>
                  <a:gd name="T38" fmla="*/ 607 w 736"/>
                  <a:gd name="T39" fmla="*/ 89 h 736"/>
                  <a:gd name="T40" fmla="*/ 573 w 736"/>
                  <a:gd name="T41" fmla="*/ 63 h 736"/>
                  <a:gd name="T42" fmla="*/ 533 w 736"/>
                  <a:gd name="T43" fmla="*/ 40 h 736"/>
                  <a:gd name="T44" fmla="*/ 493 w 736"/>
                  <a:gd name="T45" fmla="*/ 21 h 736"/>
                  <a:gd name="T46" fmla="*/ 449 w 736"/>
                  <a:gd name="T47" fmla="*/ 10 h 736"/>
                  <a:gd name="T48" fmla="*/ 403 w 736"/>
                  <a:gd name="T49" fmla="*/ 2 h 736"/>
                  <a:gd name="T50" fmla="*/ 358 w 736"/>
                  <a:gd name="T51" fmla="*/ 0 h 736"/>
                  <a:gd name="T52" fmla="*/ 310 w 736"/>
                  <a:gd name="T53" fmla="*/ 4 h 736"/>
                  <a:gd name="T54" fmla="*/ 265 w 736"/>
                  <a:gd name="T55" fmla="*/ 13 h 736"/>
                  <a:gd name="T56" fmla="*/ 223 w 736"/>
                  <a:gd name="T57" fmla="*/ 29 h 736"/>
                  <a:gd name="T58" fmla="*/ 183 w 736"/>
                  <a:gd name="T59" fmla="*/ 50 h 736"/>
                  <a:gd name="T60" fmla="*/ 147 w 736"/>
                  <a:gd name="T61" fmla="*/ 74 h 736"/>
                  <a:gd name="T62" fmla="*/ 112 w 736"/>
                  <a:gd name="T63" fmla="*/ 103 h 736"/>
                  <a:gd name="T64" fmla="*/ 84 w 736"/>
                  <a:gd name="T65" fmla="*/ 135 h 736"/>
                  <a:gd name="T66" fmla="*/ 57 w 736"/>
                  <a:gd name="T67" fmla="*/ 169 h 736"/>
                  <a:gd name="T68" fmla="*/ 36 w 736"/>
                  <a:gd name="T69" fmla="*/ 209 h 736"/>
                  <a:gd name="T70" fmla="*/ 19 w 736"/>
                  <a:gd name="T71" fmla="*/ 251 h 736"/>
                  <a:gd name="T72" fmla="*/ 8 w 736"/>
                  <a:gd name="T73" fmla="*/ 295 h 736"/>
                  <a:gd name="T74" fmla="*/ 0 w 736"/>
                  <a:gd name="T75" fmla="*/ 340 h 736"/>
                  <a:gd name="T76" fmla="*/ 0 w 736"/>
                  <a:gd name="T77" fmla="*/ 388 h 736"/>
                  <a:gd name="T78" fmla="*/ 6 w 736"/>
                  <a:gd name="T79" fmla="*/ 434 h 736"/>
                  <a:gd name="T80" fmla="*/ 17 w 736"/>
                  <a:gd name="T81" fmla="*/ 477 h 736"/>
                  <a:gd name="T82" fmla="*/ 33 w 736"/>
                  <a:gd name="T83" fmla="*/ 519 h 736"/>
                  <a:gd name="T84" fmla="*/ 53 w 736"/>
                  <a:gd name="T85" fmla="*/ 559 h 736"/>
                  <a:gd name="T86" fmla="*/ 78 w 736"/>
                  <a:gd name="T87" fmla="*/ 595 h 736"/>
                  <a:gd name="T88" fmla="*/ 109 w 736"/>
                  <a:gd name="T89" fmla="*/ 629 h 736"/>
                  <a:gd name="T90" fmla="*/ 139 w 736"/>
                  <a:gd name="T91" fmla="*/ 656 h 736"/>
                  <a:gd name="T92" fmla="*/ 175 w 736"/>
                  <a:gd name="T93" fmla="*/ 682 h 736"/>
                  <a:gd name="T94" fmla="*/ 215 w 736"/>
                  <a:gd name="T95" fmla="*/ 702 h 736"/>
                  <a:gd name="T96" fmla="*/ 257 w 736"/>
                  <a:gd name="T97" fmla="*/ 719 h 736"/>
                  <a:gd name="T98" fmla="*/ 301 w 736"/>
                  <a:gd name="T99" fmla="*/ 728 h 736"/>
                  <a:gd name="T100" fmla="*/ 348 w 736"/>
                  <a:gd name="T101" fmla="*/ 73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6" h="736">
                    <a:moveTo>
                      <a:pt x="367" y="736"/>
                    </a:moveTo>
                    <a:lnTo>
                      <a:pt x="375" y="736"/>
                    </a:lnTo>
                    <a:lnTo>
                      <a:pt x="386" y="736"/>
                    </a:lnTo>
                    <a:lnTo>
                      <a:pt x="394" y="734"/>
                    </a:lnTo>
                    <a:lnTo>
                      <a:pt x="403" y="734"/>
                    </a:lnTo>
                    <a:lnTo>
                      <a:pt x="413" y="732"/>
                    </a:lnTo>
                    <a:lnTo>
                      <a:pt x="422" y="730"/>
                    </a:lnTo>
                    <a:lnTo>
                      <a:pt x="430" y="728"/>
                    </a:lnTo>
                    <a:lnTo>
                      <a:pt x="441" y="728"/>
                    </a:lnTo>
                    <a:lnTo>
                      <a:pt x="449" y="724"/>
                    </a:lnTo>
                    <a:lnTo>
                      <a:pt x="458" y="724"/>
                    </a:lnTo>
                    <a:lnTo>
                      <a:pt x="466" y="721"/>
                    </a:lnTo>
                    <a:lnTo>
                      <a:pt x="476" y="719"/>
                    </a:lnTo>
                    <a:lnTo>
                      <a:pt x="483" y="715"/>
                    </a:lnTo>
                    <a:lnTo>
                      <a:pt x="493" y="713"/>
                    </a:lnTo>
                    <a:lnTo>
                      <a:pt x="500" y="709"/>
                    </a:lnTo>
                    <a:lnTo>
                      <a:pt x="510" y="707"/>
                    </a:lnTo>
                    <a:lnTo>
                      <a:pt x="517" y="702"/>
                    </a:lnTo>
                    <a:lnTo>
                      <a:pt x="525" y="698"/>
                    </a:lnTo>
                    <a:lnTo>
                      <a:pt x="533" y="696"/>
                    </a:lnTo>
                    <a:lnTo>
                      <a:pt x="540" y="692"/>
                    </a:lnTo>
                    <a:lnTo>
                      <a:pt x="548" y="686"/>
                    </a:lnTo>
                    <a:lnTo>
                      <a:pt x="557" y="682"/>
                    </a:lnTo>
                    <a:lnTo>
                      <a:pt x="563" y="677"/>
                    </a:lnTo>
                    <a:lnTo>
                      <a:pt x="573" y="673"/>
                    </a:lnTo>
                    <a:lnTo>
                      <a:pt x="578" y="667"/>
                    </a:lnTo>
                    <a:lnTo>
                      <a:pt x="586" y="662"/>
                    </a:lnTo>
                    <a:lnTo>
                      <a:pt x="592" y="656"/>
                    </a:lnTo>
                    <a:lnTo>
                      <a:pt x="599" y="652"/>
                    </a:lnTo>
                    <a:lnTo>
                      <a:pt x="607" y="644"/>
                    </a:lnTo>
                    <a:lnTo>
                      <a:pt x="614" y="641"/>
                    </a:lnTo>
                    <a:lnTo>
                      <a:pt x="620" y="635"/>
                    </a:lnTo>
                    <a:lnTo>
                      <a:pt x="628" y="629"/>
                    </a:lnTo>
                    <a:lnTo>
                      <a:pt x="633" y="622"/>
                    </a:lnTo>
                    <a:lnTo>
                      <a:pt x="639" y="614"/>
                    </a:lnTo>
                    <a:lnTo>
                      <a:pt x="645" y="608"/>
                    </a:lnTo>
                    <a:lnTo>
                      <a:pt x="651" y="603"/>
                    </a:lnTo>
                    <a:lnTo>
                      <a:pt x="654" y="595"/>
                    </a:lnTo>
                    <a:lnTo>
                      <a:pt x="660" y="587"/>
                    </a:lnTo>
                    <a:lnTo>
                      <a:pt x="666" y="580"/>
                    </a:lnTo>
                    <a:lnTo>
                      <a:pt x="671" y="574"/>
                    </a:lnTo>
                    <a:lnTo>
                      <a:pt x="677" y="567"/>
                    </a:lnTo>
                    <a:lnTo>
                      <a:pt x="681" y="559"/>
                    </a:lnTo>
                    <a:lnTo>
                      <a:pt x="685" y="549"/>
                    </a:lnTo>
                    <a:lnTo>
                      <a:pt x="690" y="544"/>
                    </a:lnTo>
                    <a:lnTo>
                      <a:pt x="694" y="534"/>
                    </a:lnTo>
                    <a:lnTo>
                      <a:pt x="698" y="527"/>
                    </a:lnTo>
                    <a:lnTo>
                      <a:pt x="702" y="519"/>
                    </a:lnTo>
                    <a:lnTo>
                      <a:pt x="706" y="511"/>
                    </a:lnTo>
                    <a:lnTo>
                      <a:pt x="709" y="502"/>
                    </a:lnTo>
                    <a:lnTo>
                      <a:pt x="711" y="494"/>
                    </a:lnTo>
                    <a:lnTo>
                      <a:pt x="715" y="487"/>
                    </a:lnTo>
                    <a:lnTo>
                      <a:pt x="719" y="477"/>
                    </a:lnTo>
                    <a:lnTo>
                      <a:pt x="721" y="468"/>
                    </a:lnTo>
                    <a:lnTo>
                      <a:pt x="723" y="460"/>
                    </a:lnTo>
                    <a:lnTo>
                      <a:pt x="725" y="453"/>
                    </a:lnTo>
                    <a:lnTo>
                      <a:pt x="728" y="443"/>
                    </a:lnTo>
                    <a:lnTo>
                      <a:pt x="728" y="434"/>
                    </a:lnTo>
                    <a:lnTo>
                      <a:pt x="730" y="426"/>
                    </a:lnTo>
                    <a:lnTo>
                      <a:pt x="732" y="414"/>
                    </a:lnTo>
                    <a:lnTo>
                      <a:pt x="732" y="407"/>
                    </a:lnTo>
                    <a:lnTo>
                      <a:pt x="734" y="397"/>
                    </a:lnTo>
                    <a:lnTo>
                      <a:pt x="734" y="388"/>
                    </a:lnTo>
                    <a:lnTo>
                      <a:pt x="734" y="378"/>
                    </a:lnTo>
                    <a:lnTo>
                      <a:pt x="736" y="371"/>
                    </a:lnTo>
                    <a:lnTo>
                      <a:pt x="734" y="359"/>
                    </a:lnTo>
                    <a:lnTo>
                      <a:pt x="734" y="350"/>
                    </a:lnTo>
                    <a:lnTo>
                      <a:pt x="734" y="340"/>
                    </a:lnTo>
                    <a:lnTo>
                      <a:pt x="732" y="331"/>
                    </a:lnTo>
                    <a:lnTo>
                      <a:pt x="732" y="321"/>
                    </a:lnTo>
                    <a:lnTo>
                      <a:pt x="730" y="314"/>
                    </a:lnTo>
                    <a:lnTo>
                      <a:pt x="728" y="304"/>
                    </a:lnTo>
                    <a:lnTo>
                      <a:pt x="728" y="295"/>
                    </a:lnTo>
                    <a:lnTo>
                      <a:pt x="725" y="285"/>
                    </a:lnTo>
                    <a:lnTo>
                      <a:pt x="723" y="278"/>
                    </a:lnTo>
                    <a:lnTo>
                      <a:pt x="721" y="268"/>
                    </a:lnTo>
                    <a:lnTo>
                      <a:pt x="719" y="259"/>
                    </a:lnTo>
                    <a:lnTo>
                      <a:pt x="715" y="251"/>
                    </a:lnTo>
                    <a:lnTo>
                      <a:pt x="711" y="243"/>
                    </a:lnTo>
                    <a:lnTo>
                      <a:pt x="709" y="234"/>
                    </a:lnTo>
                    <a:lnTo>
                      <a:pt x="706" y="226"/>
                    </a:lnTo>
                    <a:lnTo>
                      <a:pt x="702" y="219"/>
                    </a:lnTo>
                    <a:lnTo>
                      <a:pt x="698" y="209"/>
                    </a:lnTo>
                    <a:lnTo>
                      <a:pt x="694" y="202"/>
                    </a:lnTo>
                    <a:lnTo>
                      <a:pt x="690" y="194"/>
                    </a:lnTo>
                    <a:lnTo>
                      <a:pt x="685" y="185"/>
                    </a:lnTo>
                    <a:lnTo>
                      <a:pt x="681" y="177"/>
                    </a:lnTo>
                    <a:lnTo>
                      <a:pt x="677" y="169"/>
                    </a:lnTo>
                    <a:lnTo>
                      <a:pt x="671" y="164"/>
                    </a:lnTo>
                    <a:lnTo>
                      <a:pt x="666" y="156"/>
                    </a:lnTo>
                    <a:lnTo>
                      <a:pt x="660" y="148"/>
                    </a:lnTo>
                    <a:lnTo>
                      <a:pt x="654" y="141"/>
                    </a:lnTo>
                    <a:lnTo>
                      <a:pt x="651" y="135"/>
                    </a:lnTo>
                    <a:lnTo>
                      <a:pt x="645" y="127"/>
                    </a:lnTo>
                    <a:lnTo>
                      <a:pt x="639" y="122"/>
                    </a:lnTo>
                    <a:lnTo>
                      <a:pt x="633" y="114"/>
                    </a:lnTo>
                    <a:lnTo>
                      <a:pt x="628" y="108"/>
                    </a:lnTo>
                    <a:lnTo>
                      <a:pt x="620" y="103"/>
                    </a:lnTo>
                    <a:lnTo>
                      <a:pt x="614" y="95"/>
                    </a:lnTo>
                    <a:lnTo>
                      <a:pt x="607" y="89"/>
                    </a:lnTo>
                    <a:lnTo>
                      <a:pt x="599" y="84"/>
                    </a:lnTo>
                    <a:lnTo>
                      <a:pt x="592" y="80"/>
                    </a:lnTo>
                    <a:lnTo>
                      <a:pt x="586" y="74"/>
                    </a:lnTo>
                    <a:lnTo>
                      <a:pt x="578" y="69"/>
                    </a:lnTo>
                    <a:lnTo>
                      <a:pt x="573" y="63"/>
                    </a:lnTo>
                    <a:lnTo>
                      <a:pt x="563" y="57"/>
                    </a:lnTo>
                    <a:lnTo>
                      <a:pt x="557" y="53"/>
                    </a:lnTo>
                    <a:lnTo>
                      <a:pt x="548" y="50"/>
                    </a:lnTo>
                    <a:lnTo>
                      <a:pt x="540" y="46"/>
                    </a:lnTo>
                    <a:lnTo>
                      <a:pt x="533" y="40"/>
                    </a:lnTo>
                    <a:lnTo>
                      <a:pt x="525" y="36"/>
                    </a:lnTo>
                    <a:lnTo>
                      <a:pt x="517" y="32"/>
                    </a:lnTo>
                    <a:lnTo>
                      <a:pt x="510" y="29"/>
                    </a:lnTo>
                    <a:lnTo>
                      <a:pt x="500" y="25"/>
                    </a:lnTo>
                    <a:lnTo>
                      <a:pt x="493" y="21"/>
                    </a:lnTo>
                    <a:lnTo>
                      <a:pt x="483" y="19"/>
                    </a:lnTo>
                    <a:lnTo>
                      <a:pt x="476" y="17"/>
                    </a:lnTo>
                    <a:lnTo>
                      <a:pt x="466" y="13"/>
                    </a:lnTo>
                    <a:lnTo>
                      <a:pt x="458" y="12"/>
                    </a:lnTo>
                    <a:lnTo>
                      <a:pt x="449" y="10"/>
                    </a:lnTo>
                    <a:lnTo>
                      <a:pt x="441" y="8"/>
                    </a:lnTo>
                    <a:lnTo>
                      <a:pt x="430" y="6"/>
                    </a:lnTo>
                    <a:lnTo>
                      <a:pt x="422" y="4"/>
                    </a:lnTo>
                    <a:lnTo>
                      <a:pt x="413" y="2"/>
                    </a:lnTo>
                    <a:lnTo>
                      <a:pt x="403" y="2"/>
                    </a:lnTo>
                    <a:lnTo>
                      <a:pt x="394" y="0"/>
                    </a:lnTo>
                    <a:lnTo>
                      <a:pt x="386" y="0"/>
                    </a:lnTo>
                    <a:lnTo>
                      <a:pt x="375" y="0"/>
                    </a:lnTo>
                    <a:lnTo>
                      <a:pt x="367" y="0"/>
                    </a:lnTo>
                    <a:lnTo>
                      <a:pt x="358" y="0"/>
                    </a:lnTo>
                    <a:lnTo>
                      <a:pt x="348" y="0"/>
                    </a:lnTo>
                    <a:lnTo>
                      <a:pt x="339" y="0"/>
                    </a:lnTo>
                    <a:lnTo>
                      <a:pt x="329" y="2"/>
                    </a:lnTo>
                    <a:lnTo>
                      <a:pt x="320" y="2"/>
                    </a:lnTo>
                    <a:lnTo>
                      <a:pt x="310" y="4"/>
                    </a:lnTo>
                    <a:lnTo>
                      <a:pt x="301" y="6"/>
                    </a:lnTo>
                    <a:lnTo>
                      <a:pt x="293" y="8"/>
                    </a:lnTo>
                    <a:lnTo>
                      <a:pt x="284" y="10"/>
                    </a:lnTo>
                    <a:lnTo>
                      <a:pt x="274" y="12"/>
                    </a:lnTo>
                    <a:lnTo>
                      <a:pt x="265" y="13"/>
                    </a:lnTo>
                    <a:lnTo>
                      <a:pt x="257" y="17"/>
                    </a:lnTo>
                    <a:lnTo>
                      <a:pt x="249" y="19"/>
                    </a:lnTo>
                    <a:lnTo>
                      <a:pt x="240" y="21"/>
                    </a:lnTo>
                    <a:lnTo>
                      <a:pt x="232" y="25"/>
                    </a:lnTo>
                    <a:lnTo>
                      <a:pt x="223" y="29"/>
                    </a:lnTo>
                    <a:lnTo>
                      <a:pt x="215" y="32"/>
                    </a:lnTo>
                    <a:lnTo>
                      <a:pt x="207" y="36"/>
                    </a:lnTo>
                    <a:lnTo>
                      <a:pt x="198" y="40"/>
                    </a:lnTo>
                    <a:lnTo>
                      <a:pt x="192" y="46"/>
                    </a:lnTo>
                    <a:lnTo>
                      <a:pt x="183" y="50"/>
                    </a:lnTo>
                    <a:lnTo>
                      <a:pt x="175" y="53"/>
                    </a:lnTo>
                    <a:lnTo>
                      <a:pt x="169" y="57"/>
                    </a:lnTo>
                    <a:lnTo>
                      <a:pt x="162" y="63"/>
                    </a:lnTo>
                    <a:lnTo>
                      <a:pt x="152" y="69"/>
                    </a:lnTo>
                    <a:lnTo>
                      <a:pt x="147" y="74"/>
                    </a:lnTo>
                    <a:lnTo>
                      <a:pt x="139" y="80"/>
                    </a:lnTo>
                    <a:lnTo>
                      <a:pt x="133" y="84"/>
                    </a:lnTo>
                    <a:lnTo>
                      <a:pt x="126" y="89"/>
                    </a:lnTo>
                    <a:lnTo>
                      <a:pt x="120" y="95"/>
                    </a:lnTo>
                    <a:lnTo>
                      <a:pt x="112" y="103"/>
                    </a:lnTo>
                    <a:lnTo>
                      <a:pt x="109" y="108"/>
                    </a:lnTo>
                    <a:lnTo>
                      <a:pt x="101" y="114"/>
                    </a:lnTo>
                    <a:lnTo>
                      <a:pt x="95" y="122"/>
                    </a:lnTo>
                    <a:lnTo>
                      <a:pt x="90" y="127"/>
                    </a:lnTo>
                    <a:lnTo>
                      <a:pt x="84" y="135"/>
                    </a:lnTo>
                    <a:lnTo>
                      <a:pt x="78" y="141"/>
                    </a:lnTo>
                    <a:lnTo>
                      <a:pt x="72" y="148"/>
                    </a:lnTo>
                    <a:lnTo>
                      <a:pt x="67" y="156"/>
                    </a:lnTo>
                    <a:lnTo>
                      <a:pt x="63" y="164"/>
                    </a:lnTo>
                    <a:lnTo>
                      <a:pt x="57" y="169"/>
                    </a:lnTo>
                    <a:lnTo>
                      <a:pt x="53" y="177"/>
                    </a:lnTo>
                    <a:lnTo>
                      <a:pt x="48" y="185"/>
                    </a:lnTo>
                    <a:lnTo>
                      <a:pt x="44" y="194"/>
                    </a:lnTo>
                    <a:lnTo>
                      <a:pt x="40" y="202"/>
                    </a:lnTo>
                    <a:lnTo>
                      <a:pt x="36" y="209"/>
                    </a:lnTo>
                    <a:lnTo>
                      <a:pt x="33" y="219"/>
                    </a:lnTo>
                    <a:lnTo>
                      <a:pt x="29" y="226"/>
                    </a:lnTo>
                    <a:lnTo>
                      <a:pt x="25" y="234"/>
                    </a:lnTo>
                    <a:lnTo>
                      <a:pt x="23" y="243"/>
                    </a:lnTo>
                    <a:lnTo>
                      <a:pt x="19" y="251"/>
                    </a:lnTo>
                    <a:lnTo>
                      <a:pt x="17" y="259"/>
                    </a:lnTo>
                    <a:lnTo>
                      <a:pt x="14" y="268"/>
                    </a:lnTo>
                    <a:lnTo>
                      <a:pt x="12" y="278"/>
                    </a:lnTo>
                    <a:lnTo>
                      <a:pt x="10" y="285"/>
                    </a:lnTo>
                    <a:lnTo>
                      <a:pt x="8" y="295"/>
                    </a:lnTo>
                    <a:lnTo>
                      <a:pt x="6" y="304"/>
                    </a:lnTo>
                    <a:lnTo>
                      <a:pt x="4" y="314"/>
                    </a:lnTo>
                    <a:lnTo>
                      <a:pt x="2" y="321"/>
                    </a:lnTo>
                    <a:lnTo>
                      <a:pt x="2" y="331"/>
                    </a:lnTo>
                    <a:lnTo>
                      <a:pt x="0" y="340"/>
                    </a:lnTo>
                    <a:lnTo>
                      <a:pt x="0" y="350"/>
                    </a:lnTo>
                    <a:lnTo>
                      <a:pt x="0" y="359"/>
                    </a:lnTo>
                    <a:lnTo>
                      <a:pt x="0" y="371"/>
                    </a:lnTo>
                    <a:lnTo>
                      <a:pt x="0" y="378"/>
                    </a:lnTo>
                    <a:lnTo>
                      <a:pt x="0" y="388"/>
                    </a:lnTo>
                    <a:lnTo>
                      <a:pt x="0" y="397"/>
                    </a:lnTo>
                    <a:lnTo>
                      <a:pt x="2" y="407"/>
                    </a:lnTo>
                    <a:lnTo>
                      <a:pt x="2" y="414"/>
                    </a:lnTo>
                    <a:lnTo>
                      <a:pt x="4" y="426"/>
                    </a:lnTo>
                    <a:lnTo>
                      <a:pt x="6" y="434"/>
                    </a:lnTo>
                    <a:lnTo>
                      <a:pt x="8" y="443"/>
                    </a:lnTo>
                    <a:lnTo>
                      <a:pt x="10" y="453"/>
                    </a:lnTo>
                    <a:lnTo>
                      <a:pt x="12" y="460"/>
                    </a:lnTo>
                    <a:lnTo>
                      <a:pt x="14" y="468"/>
                    </a:lnTo>
                    <a:lnTo>
                      <a:pt x="17" y="477"/>
                    </a:lnTo>
                    <a:lnTo>
                      <a:pt x="19" y="487"/>
                    </a:lnTo>
                    <a:lnTo>
                      <a:pt x="23" y="494"/>
                    </a:lnTo>
                    <a:lnTo>
                      <a:pt x="25" y="502"/>
                    </a:lnTo>
                    <a:lnTo>
                      <a:pt x="29" y="511"/>
                    </a:lnTo>
                    <a:lnTo>
                      <a:pt x="33" y="519"/>
                    </a:lnTo>
                    <a:lnTo>
                      <a:pt x="36" y="527"/>
                    </a:lnTo>
                    <a:lnTo>
                      <a:pt x="40" y="534"/>
                    </a:lnTo>
                    <a:lnTo>
                      <a:pt x="44" y="544"/>
                    </a:lnTo>
                    <a:lnTo>
                      <a:pt x="48" y="549"/>
                    </a:lnTo>
                    <a:lnTo>
                      <a:pt x="53" y="559"/>
                    </a:lnTo>
                    <a:lnTo>
                      <a:pt x="57" y="567"/>
                    </a:lnTo>
                    <a:lnTo>
                      <a:pt x="63" y="574"/>
                    </a:lnTo>
                    <a:lnTo>
                      <a:pt x="67" y="580"/>
                    </a:lnTo>
                    <a:lnTo>
                      <a:pt x="72" y="587"/>
                    </a:lnTo>
                    <a:lnTo>
                      <a:pt x="78" y="595"/>
                    </a:lnTo>
                    <a:lnTo>
                      <a:pt x="84" y="603"/>
                    </a:lnTo>
                    <a:lnTo>
                      <a:pt x="90" y="608"/>
                    </a:lnTo>
                    <a:lnTo>
                      <a:pt x="95" y="614"/>
                    </a:lnTo>
                    <a:lnTo>
                      <a:pt x="101" y="622"/>
                    </a:lnTo>
                    <a:lnTo>
                      <a:pt x="109" y="629"/>
                    </a:lnTo>
                    <a:lnTo>
                      <a:pt x="112" y="635"/>
                    </a:lnTo>
                    <a:lnTo>
                      <a:pt x="120" y="641"/>
                    </a:lnTo>
                    <a:lnTo>
                      <a:pt x="126" y="644"/>
                    </a:lnTo>
                    <a:lnTo>
                      <a:pt x="133" y="652"/>
                    </a:lnTo>
                    <a:lnTo>
                      <a:pt x="139" y="656"/>
                    </a:lnTo>
                    <a:lnTo>
                      <a:pt x="147" y="662"/>
                    </a:lnTo>
                    <a:lnTo>
                      <a:pt x="152" y="667"/>
                    </a:lnTo>
                    <a:lnTo>
                      <a:pt x="162" y="673"/>
                    </a:lnTo>
                    <a:lnTo>
                      <a:pt x="169" y="677"/>
                    </a:lnTo>
                    <a:lnTo>
                      <a:pt x="175" y="682"/>
                    </a:lnTo>
                    <a:lnTo>
                      <a:pt x="183" y="686"/>
                    </a:lnTo>
                    <a:lnTo>
                      <a:pt x="192" y="692"/>
                    </a:lnTo>
                    <a:lnTo>
                      <a:pt x="198" y="696"/>
                    </a:lnTo>
                    <a:lnTo>
                      <a:pt x="207" y="698"/>
                    </a:lnTo>
                    <a:lnTo>
                      <a:pt x="215" y="702"/>
                    </a:lnTo>
                    <a:lnTo>
                      <a:pt x="223" y="707"/>
                    </a:lnTo>
                    <a:lnTo>
                      <a:pt x="232" y="709"/>
                    </a:lnTo>
                    <a:lnTo>
                      <a:pt x="240" y="713"/>
                    </a:lnTo>
                    <a:lnTo>
                      <a:pt x="249" y="715"/>
                    </a:lnTo>
                    <a:lnTo>
                      <a:pt x="257" y="719"/>
                    </a:lnTo>
                    <a:lnTo>
                      <a:pt x="265" y="721"/>
                    </a:lnTo>
                    <a:lnTo>
                      <a:pt x="274" y="724"/>
                    </a:lnTo>
                    <a:lnTo>
                      <a:pt x="284" y="724"/>
                    </a:lnTo>
                    <a:lnTo>
                      <a:pt x="293" y="728"/>
                    </a:lnTo>
                    <a:lnTo>
                      <a:pt x="301" y="728"/>
                    </a:lnTo>
                    <a:lnTo>
                      <a:pt x="310" y="730"/>
                    </a:lnTo>
                    <a:lnTo>
                      <a:pt x="320" y="732"/>
                    </a:lnTo>
                    <a:lnTo>
                      <a:pt x="329" y="734"/>
                    </a:lnTo>
                    <a:lnTo>
                      <a:pt x="339" y="734"/>
                    </a:lnTo>
                    <a:lnTo>
                      <a:pt x="348" y="736"/>
                    </a:lnTo>
                    <a:lnTo>
                      <a:pt x="358" y="736"/>
                    </a:lnTo>
                    <a:lnTo>
                      <a:pt x="367" y="736"/>
                    </a:lnTo>
                    <a:lnTo>
                      <a:pt x="367" y="7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88" name="Freeform 52"/>
              <p:cNvSpPr>
                <a:spLocks/>
              </p:cNvSpPr>
              <p:nvPr/>
            </p:nvSpPr>
            <p:spPr bwMode="auto">
              <a:xfrm>
                <a:off x="4019" y="2167"/>
                <a:ext cx="316" cy="317"/>
              </a:xfrm>
              <a:custGeom>
                <a:avLst/>
                <a:gdLst>
                  <a:gd name="T0" fmla="*/ 348 w 633"/>
                  <a:gd name="T1" fmla="*/ 631 h 635"/>
                  <a:gd name="T2" fmla="*/ 388 w 633"/>
                  <a:gd name="T3" fmla="*/ 625 h 635"/>
                  <a:gd name="T4" fmla="*/ 424 w 633"/>
                  <a:gd name="T5" fmla="*/ 612 h 635"/>
                  <a:gd name="T6" fmla="*/ 460 w 633"/>
                  <a:gd name="T7" fmla="*/ 597 h 635"/>
                  <a:gd name="T8" fmla="*/ 494 w 633"/>
                  <a:gd name="T9" fmla="*/ 580 h 635"/>
                  <a:gd name="T10" fmla="*/ 523 w 633"/>
                  <a:gd name="T11" fmla="*/ 555 h 635"/>
                  <a:gd name="T12" fmla="*/ 549 w 633"/>
                  <a:gd name="T13" fmla="*/ 528 h 635"/>
                  <a:gd name="T14" fmla="*/ 574 w 633"/>
                  <a:gd name="T15" fmla="*/ 498 h 635"/>
                  <a:gd name="T16" fmla="*/ 593 w 633"/>
                  <a:gd name="T17" fmla="*/ 467 h 635"/>
                  <a:gd name="T18" fmla="*/ 610 w 633"/>
                  <a:gd name="T19" fmla="*/ 431 h 635"/>
                  <a:gd name="T20" fmla="*/ 621 w 633"/>
                  <a:gd name="T21" fmla="*/ 395 h 635"/>
                  <a:gd name="T22" fmla="*/ 629 w 633"/>
                  <a:gd name="T23" fmla="*/ 355 h 635"/>
                  <a:gd name="T24" fmla="*/ 633 w 633"/>
                  <a:gd name="T25" fmla="*/ 317 h 635"/>
                  <a:gd name="T26" fmla="*/ 629 w 633"/>
                  <a:gd name="T27" fmla="*/ 275 h 635"/>
                  <a:gd name="T28" fmla="*/ 621 w 633"/>
                  <a:gd name="T29" fmla="*/ 236 h 635"/>
                  <a:gd name="T30" fmla="*/ 610 w 633"/>
                  <a:gd name="T31" fmla="*/ 199 h 635"/>
                  <a:gd name="T32" fmla="*/ 593 w 633"/>
                  <a:gd name="T33" fmla="*/ 165 h 635"/>
                  <a:gd name="T34" fmla="*/ 574 w 633"/>
                  <a:gd name="T35" fmla="*/ 133 h 635"/>
                  <a:gd name="T36" fmla="*/ 549 w 633"/>
                  <a:gd name="T37" fmla="*/ 102 h 635"/>
                  <a:gd name="T38" fmla="*/ 523 w 633"/>
                  <a:gd name="T39" fmla="*/ 76 h 635"/>
                  <a:gd name="T40" fmla="*/ 494 w 633"/>
                  <a:gd name="T41" fmla="*/ 53 h 635"/>
                  <a:gd name="T42" fmla="*/ 460 w 633"/>
                  <a:gd name="T43" fmla="*/ 32 h 635"/>
                  <a:gd name="T44" fmla="*/ 424 w 633"/>
                  <a:gd name="T45" fmla="*/ 17 h 635"/>
                  <a:gd name="T46" fmla="*/ 388 w 633"/>
                  <a:gd name="T47" fmla="*/ 6 h 635"/>
                  <a:gd name="T48" fmla="*/ 348 w 633"/>
                  <a:gd name="T49" fmla="*/ 0 h 635"/>
                  <a:gd name="T50" fmla="*/ 308 w 633"/>
                  <a:gd name="T51" fmla="*/ 0 h 635"/>
                  <a:gd name="T52" fmla="*/ 268 w 633"/>
                  <a:gd name="T53" fmla="*/ 2 h 635"/>
                  <a:gd name="T54" fmla="*/ 228 w 633"/>
                  <a:gd name="T55" fmla="*/ 9 h 635"/>
                  <a:gd name="T56" fmla="*/ 192 w 633"/>
                  <a:gd name="T57" fmla="*/ 25 h 635"/>
                  <a:gd name="T58" fmla="*/ 156 w 633"/>
                  <a:gd name="T59" fmla="*/ 40 h 635"/>
                  <a:gd name="T60" fmla="*/ 125 w 633"/>
                  <a:gd name="T61" fmla="*/ 61 h 635"/>
                  <a:gd name="T62" fmla="*/ 97 w 633"/>
                  <a:gd name="T63" fmla="*/ 87 h 635"/>
                  <a:gd name="T64" fmla="*/ 70 w 633"/>
                  <a:gd name="T65" fmla="*/ 114 h 635"/>
                  <a:gd name="T66" fmla="*/ 47 w 633"/>
                  <a:gd name="T67" fmla="*/ 144 h 635"/>
                  <a:gd name="T68" fmla="*/ 28 w 633"/>
                  <a:gd name="T69" fmla="*/ 179 h 635"/>
                  <a:gd name="T70" fmla="*/ 15 w 633"/>
                  <a:gd name="T71" fmla="*/ 215 h 635"/>
                  <a:gd name="T72" fmla="*/ 5 w 633"/>
                  <a:gd name="T73" fmla="*/ 253 h 635"/>
                  <a:gd name="T74" fmla="*/ 0 w 633"/>
                  <a:gd name="T75" fmla="*/ 293 h 635"/>
                  <a:gd name="T76" fmla="*/ 0 w 633"/>
                  <a:gd name="T77" fmla="*/ 332 h 635"/>
                  <a:gd name="T78" fmla="*/ 3 w 633"/>
                  <a:gd name="T79" fmla="*/ 372 h 635"/>
                  <a:gd name="T80" fmla="*/ 13 w 633"/>
                  <a:gd name="T81" fmla="*/ 410 h 635"/>
                  <a:gd name="T82" fmla="*/ 26 w 633"/>
                  <a:gd name="T83" fmla="*/ 447 h 635"/>
                  <a:gd name="T84" fmla="*/ 43 w 633"/>
                  <a:gd name="T85" fmla="*/ 479 h 635"/>
                  <a:gd name="T86" fmla="*/ 64 w 633"/>
                  <a:gd name="T87" fmla="*/ 511 h 635"/>
                  <a:gd name="T88" fmla="*/ 91 w 633"/>
                  <a:gd name="T89" fmla="*/ 540 h 635"/>
                  <a:gd name="T90" fmla="*/ 118 w 633"/>
                  <a:gd name="T91" fmla="*/ 564 h 635"/>
                  <a:gd name="T92" fmla="*/ 150 w 633"/>
                  <a:gd name="T93" fmla="*/ 585 h 635"/>
                  <a:gd name="T94" fmla="*/ 184 w 633"/>
                  <a:gd name="T95" fmla="*/ 604 h 635"/>
                  <a:gd name="T96" fmla="*/ 222 w 633"/>
                  <a:gd name="T97" fmla="*/ 618 h 635"/>
                  <a:gd name="T98" fmla="*/ 258 w 633"/>
                  <a:gd name="T99" fmla="*/ 627 h 635"/>
                  <a:gd name="T100" fmla="*/ 300 w 633"/>
                  <a:gd name="T101" fmla="*/ 63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635">
                    <a:moveTo>
                      <a:pt x="317" y="635"/>
                    </a:moveTo>
                    <a:lnTo>
                      <a:pt x="325" y="633"/>
                    </a:lnTo>
                    <a:lnTo>
                      <a:pt x="332" y="633"/>
                    </a:lnTo>
                    <a:lnTo>
                      <a:pt x="340" y="633"/>
                    </a:lnTo>
                    <a:lnTo>
                      <a:pt x="348" y="631"/>
                    </a:lnTo>
                    <a:lnTo>
                      <a:pt x="355" y="629"/>
                    </a:lnTo>
                    <a:lnTo>
                      <a:pt x="365" y="629"/>
                    </a:lnTo>
                    <a:lnTo>
                      <a:pt x="370" y="627"/>
                    </a:lnTo>
                    <a:lnTo>
                      <a:pt x="380" y="627"/>
                    </a:lnTo>
                    <a:lnTo>
                      <a:pt x="388" y="625"/>
                    </a:lnTo>
                    <a:lnTo>
                      <a:pt x="393" y="623"/>
                    </a:lnTo>
                    <a:lnTo>
                      <a:pt x="401" y="619"/>
                    </a:lnTo>
                    <a:lnTo>
                      <a:pt x="410" y="618"/>
                    </a:lnTo>
                    <a:lnTo>
                      <a:pt x="416" y="616"/>
                    </a:lnTo>
                    <a:lnTo>
                      <a:pt x="424" y="612"/>
                    </a:lnTo>
                    <a:lnTo>
                      <a:pt x="431" y="610"/>
                    </a:lnTo>
                    <a:lnTo>
                      <a:pt x="439" y="608"/>
                    </a:lnTo>
                    <a:lnTo>
                      <a:pt x="446" y="604"/>
                    </a:lnTo>
                    <a:lnTo>
                      <a:pt x="452" y="600"/>
                    </a:lnTo>
                    <a:lnTo>
                      <a:pt x="460" y="597"/>
                    </a:lnTo>
                    <a:lnTo>
                      <a:pt x="467" y="595"/>
                    </a:lnTo>
                    <a:lnTo>
                      <a:pt x="473" y="589"/>
                    </a:lnTo>
                    <a:lnTo>
                      <a:pt x="479" y="585"/>
                    </a:lnTo>
                    <a:lnTo>
                      <a:pt x="486" y="583"/>
                    </a:lnTo>
                    <a:lnTo>
                      <a:pt x="494" y="580"/>
                    </a:lnTo>
                    <a:lnTo>
                      <a:pt x="500" y="574"/>
                    </a:lnTo>
                    <a:lnTo>
                      <a:pt x="505" y="568"/>
                    </a:lnTo>
                    <a:lnTo>
                      <a:pt x="511" y="564"/>
                    </a:lnTo>
                    <a:lnTo>
                      <a:pt x="517" y="559"/>
                    </a:lnTo>
                    <a:lnTo>
                      <a:pt x="523" y="555"/>
                    </a:lnTo>
                    <a:lnTo>
                      <a:pt x="528" y="549"/>
                    </a:lnTo>
                    <a:lnTo>
                      <a:pt x="534" y="545"/>
                    </a:lnTo>
                    <a:lnTo>
                      <a:pt x="540" y="540"/>
                    </a:lnTo>
                    <a:lnTo>
                      <a:pt x="545" y="534"/>
                    </a:lnTo>
                    <a:lnTo>
                      <a:pt x="549" y="528"/>
                    </a:lnTo>
                    <a:lnTo>
                      <a:pt x="555" y="523"/>
                    </a:lnTo>
                    <a:lnTo>
                      <a:pt x="561" y="517"/>
                    </a:lnTo>
                    <a:lnTo>
                      <a:pt x="564" y="511"/>
                    </a:lnTo>
                    <a:lnTo>
                      <a:pt x="568" y="505"/>
                    </a:lnTo>
                    <a:lnTo>
                      <a:pt x="574" y="498"/>
                    </a:lnTo>
                    <a:lnTo>
                      <a:pt x="578" y="494"/>
                    </a:lnTo>
                    <a:lnTo>
                      <a:pt x="581" y="486"/>
                    </a:lnTo>
                    <a:lnTo>
                      <a:pt x="585" y="479"/>
                    </a:lnTo>
                    <a:lnTo>
                      <a:pt x="589" y="473"/>
                    </a:lnTo>
                    <a:lnTo>
                      <a:pt x="593" y="467"/>
                    </a:lnTo>
                    <a:lnTo>
                      <a:pt x="597" y="460"/>
                    </a:lnTo>
                    <a:lnTo>
                      <a:pt x="600" y="452"/>
                    </a:lnTo>
                    <a:lnTo>
                      <a:pt x="604" y="447"/>
                    </a:lnTo>
                    <a:lnTo>
                      <a:pt x="608" y="439"/>
                    </a:lnTo>
                    <a:lnTo>
                      <a:pt x="610" y="431"/>
                    </a:lnTo>
                    <a:lnTo>
                      <a:pt x="612" y="426"/>
                    </a:lnTo>
                    <a:lnTo>
                      <a:pt x="616" y="416"/>
                    </a:lnTo>
                    <a:lnTo>
                      <a:pt x="618" y="410"/>
                    </a:lnTo>
                    <a:lnTo>
                      <a:pt x="620" y="403"/>
                    </a:lnTo>
                    <a:lnTo>
                      <a:pt x="621" y="395"/>
                    </a:lnTo>
                    <a:lnTo>
                      <a:pt x="623" y="388"/>
                    </a:lnTo>
                    <a:lnTo>
                      <a:pt x="625" y="380"/>
                    </a:lnTo>
                    <a:lnTo>
                      <a:pt x="627" y="372"/>
                    </a:lnTo>
                    <a:lnTo>
                      <a:pt x="627" y="365"/>
                    </a:lnTo>
                    <a:lnTo>
                      <a:pt x="629" y="355"/>
                    </a:lnTo>
                    <a:lnTo>
                      <a:pt x="631" y="348"/>
                    </a:lnTo>
                    <a:lnTo>
                      <a:pt x="631" y="340"/>
                    </a:lnTo>
                    <a:lnTo>
                      <a:pt x="633" y="332"/>
                    </a:lnTo>
                    <a:lnTo>
                      <a:pt x="633" y="325"/>
                    </a:lnTo>
                    <a:lnTo>
                      <a:pt x="633" y="317"/>
                    </a:lnTo>
                    <a:lnTo>
                      <a:pt x="633" y="310"/>
                    </a:lnTo>
                    <a:lnTo>
                      <a:pt x="633" y="300"/>
                    </a:lnTo>
                    <a:lnTo>
                      <a:pt x="631" y="293"/>
                    </a:lnTo>
                    <a:lnTo>
                      <a:pt x="631" y="285"/>
                    </a:lnTo>
                    <a:lnTo>
                      <a:pt x="629" y="275"/>
                    </a:lnTo>
                    <a:lnTo>
                      <a:pt x="627" y="268"/>
                    </a:lnTo>
                    <a:lnTo>
                      <a:pt x="627" y="260"/>
                    </a:lnTo>
                    <a:lnTo>
                      <a:pt x="625" y="253"/>
                    </a:lnTo>
                    <a:lnTo>
                      <a:pt x="623" y="245"/>
                    </a:lnTo>
                    <a:lnTo>
                      <a:pt x="621" y="236"/>
                    </a:lnTo>
                    <a:lnTo>
                      <a:pt x="620" y="230"/>
                    </a:lnTo>
                    <a:lnTo>
                      <a:pt x="618" y="222"/>
                    </a:lnTo>
                    <a:lnTo>
                      <a:pt x="616" y="215"/>
                    </a:lnTo>
                    <a:lnTo>
                      <a:pt x="612" y="207"/>
                    </a:lnTo>
                    <a:lnTo>
                      <a:pt x="610" y="199"/>
                    </a:lnTo>
                    <a:lnTo>
                      <a:pt x="608" y="194"/>
                    </a:lnTo>
                    <a:lnTo>
                      <a:pt x="604" y="184"/>
                    </a:lnTo>
                    <a:lnTo>
                      <a:pt x="600" y="179"/>
                    </a:lnTo>
                    <a:lnTo>
                      <a:pt x="597" y="171"/>
                    </a:lnTo>
                    <a:lnTo>
                      <a:pt x="593" y="165"/>
                    </a:lnTo>
                    <a:lnTo>
                      <a:pt x="589" y="158"/>
                    </a:lnTo>
                    <a:lnTo>
                      <a:pt x="585" y="152"/>
                    </a:lnTo>
                    <a:lnTo>
                      <a:pt x="581" y="144"/>
                    </a:lnTo>
                    <a:lnTo>
                      <a:pt x="578" y="139"/>
                    </a:lnTo>
                    <a:lnTo>
                      <a:pt x="574" y="133"/>
                    </a:lnTo>
                    <a:lnTo>
                      <a:pt x="568" y="125"/>
                    </a:lnTo>
                    <a:lnTo>
                      <a:pt x="564" y="120"/>
                    </a:lnTo>
                    <a:lnTo>
                      <a:pt x="561" y="114"/>
                    </a:lnTo>
                    <a:lnTo>
                      <a:pt x="555" y="108"/>
                    </a:lnTo>
                    <a:lnTo>
                      <a:pt x="549" y="102"/>
                    </a:lnTo>
                    <a:lnTo>
                      <a:pt x="545" y="97"/>
                    </a:lnTo>
                    <a:lnTo>
                      <a:pt x="540" y="93"/>
                    </a:lnTo>
                    <a:lnTo>
                      <a:pt x="534" y="87"/>
                    </a:lnTo>
                    <a:lnTo>
                      <a:pt x="528" y="82"/>
                    </a:lnTo>
                    <a:lnTo>
                      <a:pt x="523" y="76"/>
                    </a:lnTo>
                    <a:lnTo>
                      <a:pt x="517" y="72"/>
                    </a:lnTo>
                    <a:lnTo>
                      <a:pt x="511" y="66"/>
                    </a:lnTo>
                    <a:lnTo>
                      <a:pt x="505" y="61"/>
                    </a:lnTo>
                    <a:lnTo>
                      <a:pt x="500" y="57"/>
                    </a:lnTo>
                    <a:lnTo>
                      <a:pt x="494" y="53"/>
                    </a:lnTo>
                    <a:lnTo>
                      <a:pt x="486" y="47"/>
                    </a:lnTo>
                    <a:lnTo>
                      <a:pt x="479" y="44"/>
                    </a:lnTo>
                    <a:lnTo>
                      <a:pt x="473" y="40"/>
                    </a:lnTo>
                    <a:lnTo>
                      <a:pt x="467" y="36"/>
                    </a:lnTo>
                    <a:lnTo>
                      <a:pt x="460" y="32"/>
                    </a:lnTo>
                    <a:lnTo>
                      <a:pt x="452" y="28"/>
                    </a:lnTo>
                    <a:lnTo>
                      <a:pt x="446" y="26"/>
                    </a:lnTo>
                    <a:lnTo>
                      <a:pt x="439" y="25"/>
                    </a:lnTo>
                    <a:lnTo>
                      <a:pt x="431" y="21"/>
                    </a:lnTo>
                    <a:lnTo>
                      <a:pt x="424" y="17"/>
                    </a:lnTo>
                    <a:lnTo>
                      <a:pt x="416" y="15"/>
                    </a:lnTo>
                    <a:lnTo>
                      <a:pt x="410" y="13"/>
                    </a:lnTo>
                    <a:lnTo>
                      <a:pt x="401" y="9"/>
                    </a:lnTo>
                    <a:lnTo>
                      <a:pt x="393" y="7"/>
                    </a:lnTo>
                    <a:lnTo>
                      <a:pt x="388" y="6"/>
                    </a:lnTo>
                    <a:lnTo>
                      <a:pt x="380" y="6"/>
                    </a:lnTo>
                    <a:lnTo>
                      <a:pt x="370" y="4"/>
                    </a:lnTo>
                    <a:lnTo>
                      <a:pt x="365" y="2"/>
                    </a:lnTo>
                    <a:lnTo>
                      <a:pt x="355" y="0"/>
                    </a:lnTo>
                    <a:lnTo>
                      <a:pt x="348" y="0"/>
                    </a:lnTo>
                    <a:lnTo>
                      <a:pt x="340" y="0"/>
                    </a:lnTo>
                    <a:lnTo>
                      <a:pt x="332" y="0"/>
                    </a:lnTo>
                    <a:lnTo>
                      <a:pt x="325" y="0"/>
                    </a:lnTo>
                    <a:lnTo>
                      <a:pt x="317" y="0"/>
                    </a:lnTo>
                    <a:lnTo>
                      <a:pt x="308" y="0"/>
                    </a:lnTo>
                    <a:lnTo>
                      <a:pt x="300" y="0"/>
                    </a:lnTo>
                    <a:lnTo>
                      <a:pt x="292" y="0"/>
                    </a:lnTo>
                    <a:lnTo>
                      <a:pt x="283" y="0"/>
                    </a:lnTo>
                    <a:lnTo>
                      <a:pt x="275" y="0"/>
                    </a:lnTo>
                    <a:lnTo>
                      <a:pt x="268" y="2"/>
                    </a:lnTo>
                    <a:lnTo>
                      <a:pt x="258" y="4"/>
                    </a:lnTo>
                    <a:lnTo>
                      <a:pt x="251" y="6"/>
                    </a:lnTo>
                    <a:lnTo>
                      <a:pt x="243" y="6"/>
                    </a:lnTo>
                    <a:lnTo>
                      <a:pt x="235" y="7"/>
                    </a:lnTo>
                    <a:lnTo>
                      <a:pt x="228" y="9"/>
                    </a:lnTo>
                    <a:lnTo>
                      <a:pt x="222" y="13"/>
                    </a:lnTo>
                    <a:lnTo>
                      <a:pt x="213" y="15"/>
                    </a:lnTo>
                    <a:lnTo>
                      <a:pt x="205" y="17"/>
                    </a:lnTo>
                    <a:lnTo>
                      <a:pt x="197" y="21"/>
                    </a:lnTo>
                    <a:lnTo>
                      <a:pt x="192" y="25"/>
                    </a:lnTo>
                    <a:lnTo>
                      <a:pt x="184" y="26"/>
                    </a:lnTo>
                    <a:lnTo>
                      <a:pt x="176" y="28"/>
                    </a:lnTo>
                    <a:lnTo>
                      <a:pt x="169" y="32"/>
                    </a:lnTo>
                    <a:lnTo>
                      <a:pt x="163" y="36"/>
                    </a:lnTo>
                    <a:lnTo>
                      <a:pt x="156" y="40"/>
                    </a:lnTo>
                    <a:lnTo>
                      <a:pt x="150" y="44"/>
                    </a:lnTo>
                    <a:lnTo>
                      <a:pt x="142" y="47"/>
                    </a:lnTo>
                    <a:lnTo>
                      <a:pt x="138" y="53"/>
                    </a:lnTo>
                    <a:lnTo>
                      <a:pt x="131" y="57"/>
                    </a:lnTo>
                    <a:lnTo>
                      <a:pt x="125" y="61"/>
                    </a:lnTo>
                    <a:lnTo>
                      <a:pt x="118" y="66"/>
                    </a:lnTo>
                    <a:lnTo>
                      <a:pt x="112" y="72"/>
                    </a:lnTo>
                    <a:lnTo>
                      <a:pt x="106" y="76"/>
                    </a:lnTo>
                    <a:lnTo>
                      <a:pt x="102" y="82"/>
                    </a:lnTo>
                    <a:lnTo>
                      <a:pt x="97" y="87"/>
                    </a:lnTo>
                    <a:lnTo>
                      <a:pt x="91" y="93"/>
                    </a:lnTo>
                    <a:lnTo>
                      <a:pt x="85" y="97"/>
                    </a:lnTo>
                    <a:lnTo>
                      <a:pt x="80" y="102"/>
                    </a:lnTo>
                    <a:lnTo>
                      <a:pt x="76" y="108"/>
                    </a:lnTo>
                    <a:lnTo>
                      <a:pt x="70" y="114"/>
                    </a:lnTo>
                    <a:lnTo>
                      <a:pt x="64" y="120"/>
                    </a:lnTo>
                    <a:lnTo>
                      <a:pt x="60" y="125"/>
                    </a:lnTo>
                    <a:lnTo>
                      <a:pt x="57" y="133"/>
                    </a:lnTo>
                    <a:lnTo>
                      <a:pt x="53" y="139"/>
                    </a:lnTo>
                    <a:lnTo>
                      <a:pt x="47" y="144"/>
                    </a:lnTo>
                    <a:lnTo>
                      <a:pt x="43" y="152"/>
                    </a:lnTo>
                    <a:lnTo>
                      <a:pt x="40" y="158"/>
                    </a:lnTo>
                    <a:lnTo>
                      <a:pt x="36" y="165"/>
                    </a:lnTo>
                    <a:lnTo>
                      <a:pt x="32" y="171"/>
                    </a:lnTo>
                    <a:lnTo>
                      <a:pt x="28" y="179"/>
                    </a:lnTo>
                    <a:lnTo>
                      <a:pt x="26" y="184"/>
                    </a:lnTo>
                    <a:lnTo>
                      <a:pt x="22" y="194"/>
                    </a:lnTo>
                    <a:lnTo>
                      <a:pt x="21" y="199"/>
                    </a:lnTo>
                    <a:lnTo>
                      <a:pt x="17" y="207"/>
                    </a:lnTo>
                    <a:lnTo>
                      <a:pt x="15" y="215"/>
                    </a:lnTo>
                    <a:lnTo>
                      <a:pt x="13" y="222"/>
                    </a:lnTo>
                    <a:lnTo>
                      <a:pt x="9" y="230"/>
                    </a:lnTo>
                    <a:lnTo>
                      <a:pt x="7" y="236"/>
                    </a:lnTo>
                    <a:lnTo>
                      <a:pt x="5" y="245"/>
                    </a:lnTo>
                    <a:lnTo>
                      <a:pt x="5" y="253"/>
                    </a:lnTo>
                    <a:lnTo>
                      <a:pt x="3" y="260"/>
                    </a:lnTo>
                    <a:lnTo>
                      <a:pt x="2" y="268"/>
                    </a:lnTo>
                    <a:lnTo>
                      <a:pt x="0" y="275"/>
                    </a:lnTo>
                    <a:lnTo>
                      <a:pt x="0" y="285"/>
                    </a:lnTo>
                    <a:lnTo>
                      <a:pt x="0" y="293"/>
                    </a:lnTo>
                    <a:lnTo>
                      <a:pt x="0" y="300"/>
                    </a:lnTo>
                    <a:lnTo>
                      <a:pt x="0" y="310"/>
                    </a:lnTo>
                    <a:lnTo>
                      <a:pt x="0" y="317"/>
                    </a:lnTo>
                    <a:lnTo>
                      <a:pt x="0" y="325"/>
                    </a:lnTo>
                    <a:lnTo>
                      <a:pt x="0" y="332"/>
                    </a:lnTo>
                    <a:lnTo>
                      <a:pt x="0" y="340"/>
                    </a:lnTo>
                    <a:lnTo>
                      <a:pt x="0" y="348"/>
                    </a:lnTo>
                    <a:lnTo>
                      <a:pt x="0" y="355"/>
                    </a:lnTo>
                    <a:lnTo>
                      <a:pt x="2" y="365"/>
                    </a:lnTo>
                    <a:lnTo>
                      <a:pt x="3" y="372"/>
                    </a:lnTo>
                    <a:lnTo>
                      <a:pt x="5" y="380"/>
                    </a:lnTo>
                    <a:lnTo>
                      <a:pt x="5" y="388"/>
                    </a:lnTo>
                    <a:lnTo>
                      <a:pt x="7" y="395"/>
                    </a:lnTo>
                    <a:lnTo>
                      <a:pt x="9" y="403"/>
                    </a:lnTo>
                    <a:lnTo>
                      <a:pt x="13" y="410"/>
                    </a:lnTo>
                    <a:lnTo>
                      <a:pt x="15" y="416"/>
                    </a:lnTo>
                    <a:lnTo>
                      <a:pt x="17" y="426"/>
                    </a:lnTo>
                    <a:lnTo>
                      <a:pt x="21" y="431"/>
                    </a:lnTo>
                    <a:lnTo>
                      <a:pt x="22" y="439"/>
                    </a:lnTo>
                    <a:lnTo>
                      <a:pt x="26" y="447"/>
                    </a:lnTo>
                    <a:lnTo>
                      <a:pt x="28" y="452"/>
                    </a:lnTo>
                    <a:lnTo>
                      <a:pt x="32" y="460"/>
                    </a:lnTo>
                    <a:lnTo>
                      <a:pt x="36" y="467"/>
                    </a:lnTo>
                    <a:lnTo>
                      <a:pt x="40" y="473"/>
                    </a:lnTo>
                    <a:lnTo>
                      <a:pt x="43" y="479"/>
                    </a:lnTo>
                    <a:lnTo>
                      <a:pt x="47" y="486"/>
                    </a:lnTo>
                    <a:lnTo>
                      <a:pt x="53" y="494"/>
                    </a:lnTo>
                    <a:lnTo>
                      <a:pt x="57" y="498"/>
                    </a:lnTo>
                    <a:lnTo>
                      <a:pt x="60" y="505"/>
                    </a:lnTo>
                    <a:lnTo>
                      <a:pt x="64" y="511"/>
                    </a:lnTo>
                    <a:lnTo>
                      <a:pt x="70" y="517"/>
                    </a:lnTo>
                    <a:lnTo>
                      <a:pt x="76" y="523"/>
                    </a:lnTo>
                    <a:lnTo>
                      <a:pt x="80" y="528"/>
                    </a:lnTo>
                    <a:lnTo>
                      <a:pt x="85" y="534"/>
                    </a:lnTo>
                    <a:lnTo>
                      <a:pt x="91" y="540"/>
                    </a:lnTo>
                    <a:lnTo>
                      <a:pt x="97" y="545"/>
                    </a:lnTo>
                    <a:lnTo>
                      <a:pt x="102" y="549"/>
                    </a:lnTo>
                    <a:lnTo>
                      <a:pt x="106" y="555"/>
                    </a:lnTo>
                    <a:lnTo>
                      <a:pt x="112" y="559"/>
                    </a:lnTo>
                    <a:lnTo>
                      <a:pt x="118" y="564"/>
                    </a:lnTo>
                    <a:lnTo>
                      <a:pt x="125" y="568"/>
                    </a:lnTo>
                    <a:lnTo>
                      <a:pt x="131" y="574"/>
                    </a:lnTo>
                    <a:lnTo>
                      <a:pt x="138" y="580"/>
                    </a:lnTo>
                    <a:lnTo>
                      <a:pt x="142" y="583"/>
                    </a:lnTo>
                    <a:lnTo>
                      <a:pt x="150" y="585"/>
                    </a:lnTo>
                    <a:lnTo>
                      <a:pt x="156" y="589"/>
                    </a:lnTo>
                    <a:lnTo>
                      <a:pt x="163" y="595"/>
                    </a:lnTo>
                    <a:lnTo>
                      <a:pt x="169" y="597"/>
                    </a:lnTo>
                    <a:lnTo>
                      <a:pt x="176" y="600"/>
                    </a:lnTo>
                    <a:lnTo>
                      <a:pt x="184" y="604"/>
                    </a:lnTo>
                    <a:lnTo>
                      <a:pt x="192" y="608"/>
                    </a:lnTo>
                    <a:lnTo>
                      <a:pt x="197" y="610"/>
                    </a:lnTo>
                    <a:lnTo>
                      <a:pt x="205" y="612"/>
                    </a:lnTo>
                    <a:lnTo>
                      <a:pt x="213" y="616"/>
                    </a:lnTo>
                    <a:lnTo>
                      <a:pt x="222" y="618"/>
                    </a:lnTo>
                    <a:lnTo>
                      <a:pt x="228" y="619"/>
                    </a:lnTo>
                    <a:lnTo>
                      <a:pt x="235" y="623"/>
                    </a:lnTo>
                    <a:lnTo>
                      <a:pt x="243" y="625"/>
                    </a:lnTo>
                    <a:lnTo>
                      <a:pt x="251" y="627"/>
                    </a:lnTo>
                    <a:lnTo>
                      <a:pt x="258" y="627"/>
                    </a:lnTo>
                    <a:lnTo>
                      <a:pt x="268" y="629"/>
                    </a:lnTo>
                    <a:lnTo>
                      <a:pt x="275" y="629"/>
                    </a:lnTo>
                    <a:lnTo>
                      <a:pt x="283" y="631"/>
                    </a:lnTo>
                    <a:lnTo>
                      <a:pt x="292" y="633"/>
                    </a:lnTo>
                    <a:lnTo>
                      <a:pt x="300" y="633"/>
                    </a:lnTo>
                    <a:lnTo>
                      <a:pt x="308" y="633"/>
                    </a:lnTo>
                    <a:lnTo>
                      <a:pt x="317" y="635"/>
                    </a:lnTo>
                    <a:lnTo>
                      <a:pt x="317" y="635"/>
                    </a:lnTo>
                    <a:close/>
                  </a:path>
                </a:pathLst>
              </a:custGeom>
              <a:solidFill>
                <a:srgbClr val="669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89" name="Freeform 53"/>
              <p:cNvSpPr>
                <a:spLocks/>
              </p:cNvSpPr>
              <p:nvPr/>
            </p:nvSpPr>
            <p:spPr bwMode="auto">
              <a:xfrm>
                <a:off x="4102" y="2183"/>
                <a:ext cx="152" cy="152"/>
              </a:xfrm>
              <a:custGeom>
                <a:avLst/>
                <a:gdLst>
                  <a:gd name="T0" fmla="*/ 165 w 302"/>
                  <a:gd name="T1" fmla="*/ 302 h 304"/>
                  <a:gd name="T2" fmla="*/ 186 w 302"/>
                  <a:gd name="T3" fmla="*/ 299 h 304"/>
                  <a:gd name="T4" fmla="*/ 209 w 302"/>
                  <a:gd name="T5" fmla="*/ 291 h 304"/>
                  <a:gd name="T6" fmla="*/ 228 w 302"/>
                  <a:gd name="T7" fmla="*/ 281 h 304"/>
                  <a:gd name="T8" fmla="*/ 245 w 302"/>
                  <a:gd name="T9" fmla="*/ 268 h 304"/>
                  <a:gd name="T10" fmla="*/ 262 w 302"/>
                  <a:gd name="T11" fmla="*/ 253 h 304"/>
                  <a:gd name="T12" fmla="*/ 276 w 302"/>
                  <a:gd name="T13" fmla="*/ 236 h 304"/>
                  <a:gd name="T14" fmla="*/ 285 w 302"/>
                  <a:gd name="T15" fmla="*/ 217 h 304"/>
                  <a:gd name="T16" fmla="*/ 295 w 302"/>
                  <a:gd name="T17" fmla="*/ 198 h 304"/>
                  <a:gd name="T18" fmla="*/ 300 w 302"/>
                  <a:gd name="T19" fmla="*/ 175 h 304"/>
                  <a:gd name="T20" fmla="*/ 302 w 302"/>
                  <a:gd name="T21" fmla="*/ 154 h 304"/>
                  <a:gd name="T22" fmla="*/ 300 w 302"/>
                  <a:gd name="T23" fmla="*/ 129 h 304"/>
                  <a:gd name="T24" fmla="*/ 295 w 302"/>
                  <a:gd name="T25" fmla="*/ 108 h 304"/>
                  <a:gd name="T26" fmla="*/ 285 w 302"/>
                  <a:gd name="T27" fmla="*/ 86 h 304"/>
                  <a:gd name="T28" fmla="*/ 276 w 302"/>
                  <a:gd name="T29" fmla="*/ 67 h 304"/>
                  <a:gd name="T30" fmla="*/ 262 w 302"/>
                  <a:gd name="T31" fmla="*/ 50 h 304"/>
                  <a:gd name="T32" fmla="*/ 245 w 302"/>
                  <a:gd name="T33" fmla="*/ 34 h 304"/>
                  <a:gd name="T34" fmla="*/ 228 w 302"/>
                  <a:gd name="T35" fmla="*/ 21 h 304"/>
                  <a:gd name="T36" fmla="*/ 209 w 302"/>
                  <a:gd name="T37" fmla="*/ 12 h 304"/>
                  <a:gd name="T38" fmla="*/ 186 w 302"/>
                  <a:gd name="T39" fmla="*/ 4 h 304"/>
                  <a:gd name="T40" fmla="*/ 165 w 302"/>
                  <a:gd name="T41" fmla="*/ 0 h 304"/>
                  <a:gd name="T42" fmla="*/ 141 w 302"/>
                  <a:gd name="T43" fmla="*/ 0 h 304"/>
                  <a:gd name="T44" fmla="*/ 118 w 302"/>
                  <a:gd name="T45" fmla="*/ 2 h 304"/>
                  <a:gd name="T46" fmla="*/ 97 w 302"/>
                  <a:gd name="T47" fmla="*/ 8 h 304"/>
                  <a:gd name="T48" fmla="*/ 78 w 302"/>
                  <a:gd name="T49" fmla="*/ 17 h 304"/>
                  <a:gd name="T50" fmla="*/ 59 w 302"/>
                  <a:gd name="T51" fmla="*/ 29 h 304"/>
                  <a:gd name="T52" fmla="*/ 44 w 302"/>
                  <a:gd name="T53" fmla="*/ 46 h 304"/>
                  <a:gd name="T54" fmla="*/ 28 w 302"/>
                  <a:gd name="T55" fmla="*/ 61 h 304"/>
                  <a:gd name="T56" fmla="*/ 15 w 302"/>
                  <a:gd name="T57" fmla="*/ 80 h 304"/>
                  <a:gd name="T58" fmla="*/ 8 w 302"/>
                  <a:gd name="T59" fmla="*/ 101 h 304"/>
                  <a:gd name="T60" fmla="*/ 2 w 302"/>
                  <a:gd name="T61" fmla="*/ 122 h 304"/>
                  <a:gd name="T62" fmla="*/ 0 w 302"/>
                  <a:gd name="T63" fmla="*/ 145 h 304"/>
                  <a:gd name="T64" fmla="*/ 0 w 302"/>
                  <a:gd name="T65" fmla="*/ 169 h 304"/>
                  <a:gd name="T66" fmla="*/ 2 w 302"/>
                  <a:gd name="T67" fmla="*/ 190 h 304"/>
                  <a:gd name="T68" fmla="*/ 9 w 302"/>
                  <a:gd name="T69" fmla="*/ 211 h 304"/>
                  <a:gd name="T70" fmla="*/ 19 w 302"/>
                  <a:gd name="T71" fmla="*/ 230 h 304"/>
                  <a:gd name="T72" fmla="*/ 32 w 302"/>
                  <a:gd name="T73" fmla="*/ 247 h 304"/>
                  <a:gd name="T74" fmla="*/ 48 w 302"/>
                  <a:gd name="T75" fmla="*/ 264 h 304"/>
                  <a:gd name="T76" fmla="*/ 65 w 302"/>
                  <a:gd name="T77" fmla="*/ 278 h 304"/>
                  <a:gd name="T78" fmla="*/ 84 w 302"/>
                  <a:gd name="T79" fmla="*/ 287 h 304"/>
                  <a:gd name="T80" fmla="*/ 105 w 302"/>
                  <a:gd name="T81" fmla="*/ 297 h 304"/>
                  <a:gd name="T82" fmla="*/ 125 w 302"/>
                  <a:gd name="T83" fmla="*/ 302 h 304"/>
                  <a:gd name="T84" fmla="*/ 150 w 302"/>
                  <a:gd name="T85"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4">
                    <a:moveTo>
                      <a:pt x="150" y="304"/>
                    </a:moveTo>
                    <a:lnTo>
                      <a:pt x="158" y="304"/>
                    </a:lnTo>
                    <a:lnTo>
                      <a:pt x="165" y="302"/>
                    </a:lnTo>
                    <a:lnTo>
                      <a:pt x="171" y="302"/>
                    </a:lnTo>
                    <a:lnTo>
                      <a:pt x="179" y="300"/>
                    </a:lnTo>
                    <a:lnTo>
                      <a:pt x="186" y="299"/>
                    </a:lnTo>
                    <a:lnTo>
                      <a:pt x="194" y="297"/>
                    </a:lnTo>
                    <a:lnTo>
                      <a:pt x="202" y="293"/>
                    </a:lnTo>
                    <a:lnTo>
                      <a:pt x="209" y="291"/>
                    </a:lnTo>
                    <a:lnTo>
                      <a:pt x="215" y="287"/>
                    </a:lnTo>
                    <a:lnTo>
                      <a:pt x="222" y="285"/>
                    </a:lnTo>
                    <a:lnTo>
                      <a:pt x="228" y="281"/>
                    </a:lnTo>
                    <a:lnTo>
                      <a:pt x="234" y="278"/>
                    </a:lnTo>
                    <a:lnTo>
                      <a:pt x="240" y="274"/>
                    </a:lnTo>
                    <a:lnTo>
                      <a:pt x="245" y="268"/>
                    </a:lnTo>
                    <a:lnTo>
                      <a:pt x="251" y="264"/>
                    </a:lnTo>
                    <a:lnTo>
                      <a:pt x="257" y="261"/>
                    </a:lnTo>
                    <a:lnTo>
                      <a:pt x="262" y="253"/>
                    </a:lnTo>
                    <a:lnTo>
                      <a:pt x="266" y="247"/>
                    </a:lnTo>
                    <a:lnTo>
                      <a:pt x="272" y="242"/>
                    </a:lnTo>
                    <a:lnTo>
                      <a:pt x="276" y="236"/>
                    </a:lnTo>
                    <a:lnTo>
                      <a:pt x="279" y="230"/>
                    </a:lnTo>
                    <a:lnTo>
                      <a:pt x="283" y="224"/>
                    </a:lnTo>
                    <a:lnTo>
                      <a:pt x="285" y="217"/>
                    </a:lnTo>
                    <a:lnTo>
                      <a:pt x="289" y="211"/>
                    </a:lnTo>
                    <a:lnTo>
                      <a:pt x="291" y="204"/>
                    </a:lnTo>
                    <a:lnTo>
                      <a:pt x="295" y="198"/>
                    </a:lnTo>
                    <a:lnTo>
                      <a:pt x="297" y="190"/>
                    </a:lnTo>
                    <a:lnTo>
                      <a:pt x="298" y="183"/>
                    </a:lnTo>
                    <a:lnTo>
                      <a:pt x="300" y="175"/>
                    </a:lnTo>
                    <a:lnTo>
                      <a:pt x="300" y="169"/>
                    </a:lnTo>
                    <a:lnTo>
                      <a:pt x="302" y="160"/>
                    </a:lnTo>
                    <a:lnTo>
                      <a:pt x="302" y="154"/>
                    </a:lnTo>
                    <a:lnTo>
                      <a:pt x="302" y="145"/>
                    </a:lnTo>
                    <a:lnTo>
                      <a:pt x="300" y="137"/>
                    </a:lnTo>
                    <a:lnTo>
                      <a:pt x="300" y="129"/>
                    </a:lnTo>
                    <a:lnTo>
                      <a:pt x="298" y="122"/>
                    </a:lnTo>
                    <a:lnTo>
                      <a:pt x="297" y="114"/>
                    </a:lnTo>
                    <a:lnTo>
                      <a:pt x="295" y="108"/>
                    </a:lnTo>
                    <a:lnTo>
                      <a:pt x="291" y="101"/>
                    </a:lnTo>
                    <a:lnTo>
                      <a:pt x="289" y="93"/>
                    </a:lnTo>
                    <a:lnTo>
                      <a:pt x="285" y="86"/>
                    </a:lnTo>
                    <a:lnTo>
                      <a:pt x="283" y="80"/>
                    </a:lnTo>
                    <a:lnTo>
                      <a:pt x="279" y="72"/>
                    </a:lnTo>
                    <a:lnTo>
                      <a:pt x="276" y="67"/>
                    </a:lnTo>
                    <a:lnTo>
                      <a:pt x="272" y="61"/>
                    </a:lnTo>
                    <a:lnTo>
                      <a:pt x="266" y="55"/>
                    </a:lnTo>
                    <a:lnTo>
                      <a:pt x="262" y="50"/>
                    </a:lnTo>
                    <a:lnTo>
                      <a:pt x="257" y="46"/>
                    </a:lnTo>
                    <a:lnTo>
                      <a:pt x="251" y="40"/>
                    </a:lnTo>
                    <a:lnTo>
                      <a:pt x="245" y="34"/>
                    </a:lnTo>
                    <a:lnTo>
                      <a:pt x="240" y="29"/>
                    </a:lnTo>
                    <a:lnTo>
                      <a:pt x="234" y="25"/>
                    </a:lnTo>
                    <a:lnTo>
                      <a:pt x="228" y="21"/>
                    </a:lnTo>
                    <a:lnTo>
                      <a:pt x="222" y="17"/>
                    </a:lnTo>
                    <a:lnTo>
                      <a:pt x="215" y="13"/>
                    </a:lnTo>
                    <a:lnTo>
                      <a:pt x="209" y="12"/>
                    </a:lnTo>
                    <a:lnTo>
                      <a:pt x="202" y="8"/>
                    </a:lnTo>
                    <a:lnTo>
                      <a:pt x="194" y="6"/>
                    </a:lnTo>
                    <a:lnTo>
                      <a:pt x="186" y="4"/>
                    </a:lnTo>
                    <a:lnTo>
                      <a:pt x="179" y="2"/>
                    </a:lnTo>
                    <a:lnTo>
                      <a:pt x="171" y="0"/>
                    </a:lnTo>
                    <a:lnTo>
                      <a:pt x="165" y="0"/>
                    </a:lnTo>
                    <a:lnTo>
                      <a:pt x="158" y="0"/>
                    </a:lnTo>
                    <a:lnTo>
                      <a:pt x="150" y="0"/>
                    </a:lnTo>
                    <a:lnTo>
                      <a:pt x="141" y="0"/>
                    </a:lnTo>
                    <a:lnTo>
                      <a:pt x="133" y="0"/>
                    </a:lnTo>
                    <a:lnTo>
                      <a:pt x="125" y="0"/>
                    </a:lnTo>
                    <a:lnTo>
                      <a:pt x="118" y="2"/>
                    </a:lnTo>
                    <a:lnTo>
                      <a:pt x="112" y="4"/>
                    </a:lnTo>
                    <a:lnTo>
                      <a:pt x="105" y="6"/>
                    </a:lnTo>
                    <a:lnTo>
                      <a:pt x="97" y="8"/>
                    </a:lnTo>
                    <a:lnTo>
                      <a:pt x="91" y="12"/>
                    </a:lnTo>
                    <a:lnTo>
                      <a:pt x="84" y="13"/>
                    </a:lnTo>
                    <a:lnTo>
                      <a:pt x="78" y="17"/>
                    </a:lnTo>
                    <a:lnTo>
                      <a:pt x="70" y="21"/>
                    </a:lnTo>
                    <a:lnTo>
                      <a:pt x="65" y="25"/>
                    </a:lnTo>
                    <a:lnTo>
                      <a:pt x="59" y="29"/>
                    </a:lnTo>
                    <a:lnTo>
                      <a:pt x="53" y="34"/>
                    </a:lnTo>
                    <a:lnTo>
                      <a:pt x="48" y="40"/>
                    </a:lnTo>
                    <a:lnTo>
                      <a:pt x="44" y="46"/>
                    </a:lnTo>
                    <a:lnTo>
                      <a:pt x="38" y="50"/>
                    </a:lnTo>
                    <a:lnTo>
                      <a:pt x="32" y="55"/>
                    </a:lnTo>
                    <a:lnTo>
                      <a:pt x="28" y="61"/>
                    </a:lnTo>
                    <a:lnTo>
                      <a:pt x="25" y="67"/>
                    </a:lnTo>
                    <a:lnTo>
                      <a:pt x="19" y="72"/>
                    </a:lnTo>
                    <a:lnTo>
                      <a:pt x="15" y="80"/>
                    </a:lnTo>
                    <a:lnTo>
                      <a:pt x="13" y="86"/>
                    </a:lnTo>
                    <a:lnTo>
                      <a:pt x="9" y="93"/>
                    </a:lnTo>
                    <a:lnTo>
                      <a:pt x="8" y="101"/>
                    </a:lnTo>
                    <a:lnTo>
                      <a:pt x="4" y="108"/>
                    </a:lnTo>
                    <a:lnTo>
                      <a:pt x="2" y="114"/>
                    </a:lnTo>
                    <a:lnTo>
                      <a:pt x="2" y="122"/>
                    </a:lnTo>
                    <a:lnTo>
                      <a:pt x="0" y="129"/>
                    </a:lnTo>
                    <a:lnTo>
                      <a:pt x="0" y="137"/>
                    </a:lnTo>
                    <a:lnTo>
                      <a:pt x="0" y="145"/>
                    </a:lnTo>
                    <a:lnTo>
                      <a:pt x="0" y="154"/>
                    </a:lnTo>
                    <a:lnTo>
                      <a:pt x="0" y="160"/>
                    </a:lnTo>
                    <a:lnTo>
                      <a:pt x="0" y="169"/>
                    </a:lnTo>
                    <a:lnTo>
                      <a:pt x="0" y="175"/>
                    </a:lnTo>
                    <a:lnTo>
                      <a:pt x="2" y="183"/>
                    </a:lnTo>
                    <a:lnTo>
                      <a:pt x="2" y="190"/>
                    </a:lnTo>
                    <a:lnTo>
                      <a:pt x="4" y="198"/>
                    </a:lnTo>
                    <a:lnTo>
                      <a:pt x="8" y="204"/>
                    </a:lnTo>
                    <a:lnTo>
                      <a:pt x="9" y="211"/>
                    </a:lnTo>
                    <a:lnTo>
                      <a:pt x="13" y="217"/>
                    </a:lnTo>
                    <a:lnTo>
                      <a:pt x="15" y="224"/>
                    </a:lnTo>
                    <a:lnTo>
                      <a:pt x="19" y="230"/>
                    </a:lnTo>
                    <a:lnTo>
                      <a:pt x="25" y="236"/>
                    </a:lnTo>
                    <a:lnTo>
                      <a:pt x="28" y="242"/>
                    </a:lnTo>
                    <a:lnTo>
                      <a:pt x="32" y="247"/>
                    </a:lnTo>
                    <a:lnTo>
                      <a:pt x="38" y="253"/>
                    </a:lnTo>
                    <a:lnTo>
                      <a:pt x="44" y="261"/>
                    </a:lnTo>
                    <a:lnTo>
                      <a:pt x="48" y="264"/>
                    </a:lnTo>
                    <a:lnTo>
                      <a:pt x="53" y="268"/>
                    </a:lnTo>
                    <a:lnTo>
                      <a:pt x="59" y="274"/>
                    </a:lnTo>
                    <a:lnTo>
                      <a:pt x="65" y="278"/>
                    </a:lnTo>
                    <a:lnTo>
                      <a:pt x="70" y="281"/>
                    </a:lnTo>
                    <a:lnTo>
                      <a:pt x="78" y="285"/>
                    </a:lnTo>
                    <a:lnTo>
                      <a:pt x="84" y="287"/>
                    </a:lnTo>
                    <a:lnTo>
                      <a:pt x="91" y="291"/>
                    </a:lnTo>
                    <a:lnTo>
                      <a:pt x="97" y="293"/>
                    </a:lnTo>
                    <a:lnTo>
                      <a:pt x="105" y="297"/>
                    </a:lnTo>
                    <a:lnTo>
                      <a:pt x="112" y="299"/>
                    </a:lnTo>
                    <a:lnTo>
                      <a:pt x="118" y="300"/>
                    </a:lnTo>
                    <a:lnTo>
                      <a:pt x="125" y="302"/>
                    </a:lnTo>
                    <a:lnTo>
                      <a:pt x="133" y="302"/>
                    </a:lnTo>
                    <a:lnTo>
                      <a:pt x="141" y="304"/>
                    </a:lnTo>
                    <a:lnTo>
                      <a:pt x="150" y="304"/>
                    </a:lnTo>
                    <a:lnTo>
                      <a:pt x="150" y="3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90" name="Freeform 54"/>
              <p:cNvSpPr>
                <a:spLocks/>
              </p:cNvSpPr>
              <p:nvPr/>
            </p:nvSpPr>
            <p:spPr bwMode="auto">
              <a:xfrm>
                <a:off x="4067" y="2350"/>
                <a:ext cx="75" cy="75"/>
              </a:xfrm>
              <a:custGeom>
                <a:avLst/>
                <a:gdLst>
                  <a:gd name="T0" fmla="*/ 91 w 150"/>
                  <a:gd name="T1" fmla="*/ 148 h 150"/>
                  <a:gd name="T2" fmla="*/ 104 w 150"/>
                  <a:gd name="T3" fmla="*/ 144 h 150"/>
                  <a:gd name="T4" fmla="*/ 118 w 150"/>
                  <a:gd name="T5" fmla="*/ 137 h 150"/>
                  <a:gd name="T6" fmla="*/ 129 w 150"/>
                  <a:gd name="T7" fmla="*/ 127 h 150"/>
                  <a:gd name="T8" fmla="*/ 138 w 150"/>
                  <a:gd name="T9" fmla="*/ 116 h 150"/>
                  <a:gd name="T10" fmla="*/ 144 w 150"/>
                  <a:gd name="T11" fmla="*/ 102 h 150"/>
                  <a:gd name="T12" fmla="*/ 148 w 150"/>
                  <a:gd name="T13" fmla="*/ 89 h 150"/>
                  <a:gd name="T14" fmla="*/ 150 w 150"/>
                  <a:gd name="T15" fmla="*/ 74 h 150"/>
                  <a:gd name="T16" fmla="*/ 150 w 150"/>
                  <a:gd name="T17" fmla="*/ 61 h 150"/>
                  <a:gd name="T18" fmla="*/ 144 w 150"/>
                  <a:gd name="T19" fmla="*/ 45 h 150"/>
                  <a:gd name="T20" fmla="*/ 137 w 150"/>
                  <a:gd name="T21" fmla="*/ 32 h 150"/>
                  <a:gd name="T22" fmla="*/ 127 w 150"/>
                  <a:gd name="T23" fmla="*/ 21 h 150"/>
                  <a:gd name="T24" fmla="*/ 118 w 150"/>
                  <a:gd name="T25" fmla="*/ 13 h 150"/>
                  <a:gd name="T26" fmla="*/ 104 w 150"/>
                  <a:gd name="T27" fmla="*/ 5 h 150"/>
                  <a:gd name="T28" fmla="*/ 91 w 150"/>
                  <a:gd name="T29" fmla="*/ 2 h 150"/>
                  <a:gd name="T30" fmla="*/ 76 w 150"/>
                  <a:gd name="T31" fmla="*/ 0 h 150"/>
                  <a:gd name="T32" fmla="*/ 60 w 150"/>
                  <a:gd name="T33" fmla="*/ 2 h 150"/>
                  <a:gd name="T34" fmla="*/ 45 w 150"/>
                  <a:gd name="T35" fmla="*/ 7 h 150"/>
                  <a:gd name="T36" fmla="*/ 34 w 150"/>
                  <a:gd name="T37" fmla="*/ 13 h 150"/>
                  <a:gd name="T38" fmla="*/ 22 w 150"/>
                  <a:gd name="T39" fmla="*/ 22 h 150"/>
                  <a:gd name="T40" fmla="*/ 13 w 150"/>
                  <a:gd name="T41" fmla="*/ 34 h 150"/>
                  <a:gd name="T42" fmla="*/ 5 w 150"/>
                  <a:gd name="T43" fmla="*/ 45 h 150"/>
                  <a:gd name="T44" fmla="*/ 2 w 150"/>
                  <a:gd name="T45" fmla="*/ 61 h 150"/>
                  <a:gd name="T46" fmla="*/ 0 w 150"/>
                  <a:gd name="T47" fmla="*/ 76 h 150"/>
                  <a:gd name="T48" fmla="*/ 2 w 150"/>
                  <a:gd name="T49" fmla="*/ 91 h 150"/>
                  <a:gd name="T50" fmla="*/ 7 w 150"/>
                  <a:gd name="T51" fmla="*/ 104 h 150"/>
                  <a:gd name="T52" fmla="*/ 13 w 150"/>
                  <a:gd name="T53" fmla="*/ 118 h 150"/>
                  <a:gd name="T54" fmla="*/ 22 w 150"/>
                  <a:gd name="T55" fmla="*/ 129 h 150"/>
                  <a:gd name="T56" fmla="*/ 34 w 150"/>
                  <a:gd name="T57" fmla="*/ 137 h 150"/>
                  <a:gd name="T58" fmla="*/ 47 w 150"/>
                  <a:gd name="T59" fmla="*/ 144 h 150"/>
                  <a:gd name="T60" fmla="*/ 60 w 150"/>
                  <a:gd name="T61" fmla="*/ 148 h 150"/>
                  <a:gd name="T62" fmla="*/ 76 w 150"/>
                  <a:gd name="T63" fmla="*/ 150 h 150"/>
                  <a:gd name="T64" fmla="*/ 83 w 150"/>
                  <a:gd name="T6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150">
                    <a:moveTo>
                      <a:pt x="83" y="150"/>
                    </a:moveTo>
                    <a:lnTo>
                      <a:pt x="91" y="148"/>
                    </a:lnTo>
                    <a:lnTo>
                      <a:pt x="98" y="146"/>
                    </a:lnTo>
                    <a:lnTo>
                      <a:pt x="104" y="144"/>
                    </a:lnTo>
                    <a:lnTo>
                      <a:pt x="112" y="140"/>
                    </a:lnTo>
                    <a:lnTo>
                      <a:pt x="118" y="137"/>
                    </a:lnTo>
                    <a:lnTo>
                      <a:pt x="123" y="133"/>
                    </a:lnTo>
                    <a:lnTo>
                      <a:pt x="129" y="127"/>
                    </a:lnTo>
                    <a:lnTo>
                      <a:pt x="135" y="123"/>
                    </a:lnTo>
                    <a:lnTo>
                      <a:pt x="138" y="116"/>
                    </a:lnTo>
                    <a:lnTo>
                      <a:pt x="142" y="110"/>
                    </a:lnTo>
                    <a:lnTo>
                      <a:pt x="144" y="102"/>
                    </a:lnTo>
                    <a:lnTo>
                      <a:pt x="148" y="97"/>
                    </a:lnTo>
                    <a:lnTo>
                      <a:pt x="148" y="89"/>
                    </a:lnTo>
                    <a:lnTo>
                      <a:pt x="150" y="81"/>
                    </a:lnTo>
                    <a:lnTo>
                      <a:pt x="150" y="74"/>
                    </a:lnTo>
                    <a:lnTo>
                      <a:pt x="150" y="68"/>
                    </a:lnTo>
                    <a:lnTo>
                      <a:pt x="150" y="61"/>
                    </a:lnTo>
                    <a:lnTo>
                      <a:pt x="148" y="53"/>
                    </a:lnTo>
                    <a:lnTo>
                      <a:pt x="144" y="45"/>
                    </a:lnTo>
                    <a:lnTo>
                      <a:pt x="140" y="40"/>
                    </a:lnTo>
                    <a:lnTo>
                      <a:pt x="137" y="32"/>
                    </a:lnTo>
                    <a:lnTo>
                      <a:pt x="133" y="26"/>
                    </a:lnTo>
                    <a:lnTo>
                      <a:pt x="127" y="21"/>
                    </a:lnTo>
                    <a:lnTo>
                      <a:pt x="123" y="17"/>
                    </a:lnTo>
                    <a:lnTo>
                      <a:pt x="118" y="13"/>
                    </a:lnTo>
                    <a:lnTo>
                      <a:pt x="110" y="9"/>
                    </a:lnTo>
                    <a:lnTo>
                      <a:pt x="104" y="5"/>
                    </a:lnTo>
                    <a:lnTo>
                      <a:pt x="98" y="3"/>
                    </a:lnTo>
                    <a:lnTo>
                      <a:pt x="91" y="2"/>
                    </a:lnTo>
                    <a:lnTo>
                      <a:pt x="83" y="2"/>
                    </a:lnTo>
                    <a:lnTo>
                      <a:pt x="76" y="0"/>
                    </a:lnTo>
                    <a:lnTo>
                      <a:pt x="70" y="2"/>
                    </a:lnTo>
                    <a:lnTo>
                      <a:pt x="60" y="2"/>
                    </a:lnTo>
                    <a:lnTo>
                      <a:pt x="53" y="5"/>
                    </a:lnTo>
                    <a:lnTo>
                      <a:pt x="45" y="7"/>
                    </a:lnTo>
                    <a:lnTo>
                      <a:pt x="40" y="11"/>
                    </a:lnTo>
                    <a:lnTo>
                      <a:pt x="34" y="13"/>
                    </a:lnTo>
                    <a:lnTo>
                      <a:pt x="28" y="17"/>
                    </a:lnTo>
                    <a:lnTo>
                      <a:pt x="22" y="22"/>
                    </a:lnTo>
                    <a:lnTo>
                      <a:pt x="17" y="28"/>
                    </a:lnTo>
                    <a:lnTo>
                      <a:pt x="13" y="34"/>
                    </a:lnTo>
                    <a:lnTo>
                      <a:pt x="9" y="40"/>
                    </a:lnTo>
                    <a:lnTo>
                      <a:pt x="5" y="45"/>
                    </a:lnTo>
                    <a:lnTo>
                      <a:pt x="3" y="53"/>
                    </a:lnTo>
                    <a:lnTo>
                      <a:pt x="2" y="61"/>
                    </a:lnTo>
                    <a:lnTo>
                      <a:pt x="2" y="68"/>
                    </a:lnTo>
                    <a:lnTo>
                      <a:pt x="0" y="76"/>
                    </a:lnTo>
                    <a:lnTo>
                      <a:pt x="2" y="83"/>
                    </a:lnTo>
                    <a:lnTo>
                      <a:pt x="2" y="91"/>
                    </a:lnTo>
                    <a:lnTo>
                      <a:pt x="5" y="97"/>
                    </a:lnTo>
                    <a:lnTo>
                      <a:pt x="7" y="104"/>
                    </a:lnTo>
                    <a:lnTo>
                      <a:pt x="9" y="112"/>
                    </a:lnTo>
                    <a:lnTo>
                      <a:pt x="13" y="118"/>
                    </a:lnTo>
                    <a:lnTo>
                      <a:pt x="17" y="123"/>
                    </a:lnTo>
                    <a:lnTo>
                      <a:pt x="22" y="129"/>
                    </a:lnTo>
                    <a:lnTo>
                      <a:pt x="28" y="133"/>
                    </a:lnTo>
                    <a:lnTo>
                      <a:pt x="34" y="137"/>
                    </a:lnTo>
                    <a:lnTo>
                      <a:pt x="41" y="140"/>
                    </a:lnTo>
                    <a:lnTo>
                      <a:pt x="47" y="144"/>
                    </a:lnTo>
                    <a:lnTo>
                      <a:pt x="55" y="146"/>
                    </a:lnTo>
                    <a:lnTo>
                      <a:pt x="60" y="148"/>
                    </a:lnTo>
                    <a:lnTo>
                      <a:pt x="68" y="150"/>
                    </a:lnTo>
                    <a:lnTo>
                      <a:pt x="76" y="150"/>
                    </a:lnTo>
                    <a:lnTo>
                      <a:pt x="83" y="150"/>
                    </a:lnTo>
                    <a:lnTo>
                      <a:pt x="83"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91" name="Freeform 55"/>
              <p:cNvSpPr>
                <a:spLocks/>
              </p:cNvSpPr>
              <p:nvPr/>
            </p:nvSpPr>
            <p:spPr bwMode="auto">
              <a:xfrm>
                <a:off x="3655" y="2360"/>
                <a:ext cx="475" cy="403"/>
              </a:xfrm>
              <a:custGeom>
                <a:avLst/>
                <a:gdLst>
                  <a:gd name="T0" fmla="*/ 854 w 951"/>
                  <a:gd name="T1" fmla="*/ 0 h 806"/>
                  <a:gd name="T2" fmla="*/ 0 w 951"/>
                  <a:gd name="T3" fmla="*/ 614 h 806"/>
                  <a:gd name="T4" fmla="*/ 143 w 951"/>
                  <a:gd name="T5" fmla="*/ 806 h 806"/>
                  <a:gd name="T6" fmla="*/ 951 w 951"/>
                  <a:gd name="T7" fmla="*/ 114 h 806"/>
                  <a:gd name="T8" fmla="*/ 854 w 951"/>
                  <a:gd name="T9" fmla="*/ 0 h 806"/>
                  <a:gd name="T10" fmla="*/ 854 w 951"/>
                  <a:gd name="T11" fmla="*/ 0 h 806"/>
                </a:gdLst>
                <a:ahLst/>
                <a:cxnLst>
                  <a:cxn ang="0">
                    <a:pos x="T0" y="T1"/>
                  </a:cxn>
                  <a:cxn ang="0">
                    <a:pos x="T2" y="T3"/>
                  </a:cxn>
                  <a:cxn ang="0">
                    <a:pos x="T4" y="T5"/>
                  </a:cxn>
                  <a:cxn ang="0">
                    <a:pos x="T6" y="T7"/>
                  </a:cxn>
                  <a:cxn ang="0">
                    <a:pos x="T8" y="T9"/>
                  </a:cxn>
                  <a:cxn ang="0">
                    <a:pos x="T10" y="T11"/>
                  </a:cxn>
                </a:cxnLst>
                <a:rect l="0" t="0" r="r" b="b"/>
                <a:pathLst>
                  <a:path w="951" h="806">
                    <a:moveTo>
                      <a:pt x="854" y="0"/>
                    </a:moveTo>
                    <a:lnTo>
                      <a:pt x="0" y="614"/>
                    </a:lnTo>
                    <a:lnTo>
                      <a:pt x="143" y="806"/>
                    </a:lnTo>
                    <a:lnTo>
                      <a:pt x="951" y="114"/>
                    </a:lnTo>
                    <a:lnTo>
                      <a:pt x="854" y="0"/>
                    </a:lnTo>
                    <a:lnTo>
                      <a:pt x="8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92" name="Freeform 56"/>
              <p:cNvSpPr>
                <a:spLocks/>
              </p:cNvSpPr>
              <p:nvPr/>
            </p:nvSpPr>
            <p:spPr bwMode="auto">
              <a:xfrm>
                <a:off x="3751" y="2383"/>
                <a:ext cx="368" cy="313"/>
              </a:xfrm>
              <a:custGeom>
                <a:avLst/>
                <a:gdLst>
                  <a:gd name="T0" fmla="*/ 717 w 736"/>
                  <a:gd name="T1" fmla="*/ 0 h 628"/>
                  <a:gd name="T2" fmla="*/ 0 w 736"/>
                  <a:gd name="T3" fmla="*/ 563 h 628"/>
                  <a:gd name="T4" fmla="*/ 38 w 736"/>
                  <a:gd name="T5" fmla="*/ 628 h 628"/>
                  <a:gd name="T6" fmla="*/ 736 w 736"/>
                  <a:gd name="T7" fmla="*/ 19 h 628"/>
                  <a:gd name="T8" fmla="*/ 717 w 736"/>
                  <a:gd name="T9" fmla="*/ 0 h 628"/>
                  <a:gd name="T10" fmla="*/ 717 w 736"/>
                  <a:gd name="T11" fmla="*/ 0 h 628"/>
                </a:gdLst>
                <a:ahLst/>
                <a:cxnLst>
                  <a:cxn ang="0">
                    <a:pos x="T0" y="T1"/>
                  </a:cxn>
                  <a:cxn ang="0">
                    <a:pos x="T2" y="T3"/>
                  </a:cxn>
                  <a:cxn ang="0">
                    <a:pos x="T4" y="T5"/>
                  </a:cxn>
                  <a:cxn ang="0">
                    <a:pos x="T6" y="T7"/>
                  </a:cxn>
                  <a:cxn ang="0">
                    <a:pos x="T8" y="T9"/>
                  </a:cxn>
                  <a:cxn ang="0">
                    <a:pos x="T10" y="T11"/>
                  </a:cxn>
                </a:cxnLst>
                <a:rect l="0" t="0" r="r" b="b"/>
                <a:pathLst>
                  <a:path w="736" h="628">
                    <a:moveTo>
                      <a:pt x="717" y="0"/>
                    </a:moveTo>
                    <a:lnTo>
                      <a:pt x="0" y="563"/>
                    </a:lnTo>
                    <a:lnTo>
                      <a:pt x="38" y="628"/>
                    </a:lnTo>
                    <a:lnTo>
                      <a:pt x="736" y="19"/>
                    </a:lnTo>
                    <a:lnTo>
                      <a:pt x="717" y="0"/>
                    </a:lnTo>
                    <a:lnTo>
                      <a:pt x="7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93" name="Freeform 57"/>
              <p:cNvSpPr>
                <a:spLocks/>
              </p:cNvSpPr>
              <p:nvPr/>
            </p:nvSpPr>
            <p:spPr bwMode="auto">
              <a:xfrm>
                <a:off x="3516" y="2608"/>
                <a:ext cx="281" cy="282"/>
              </a:xfrm>
              <a:custGeom>
                <a:avLst/>
                <a:gdLst>
                  <a:gd name="T0" fmla="*/ 462 w 563"/>
                  <a:gd name="T1" fmla="*/ 498 h 564"/>
                  <a:gd name="T2" fmla="*/ 487 w 563"/>
                  <a:gd name="T3" fmla="*/ 473 h 564"/>
                  <a:gd name="T4" fmla="*/ 509 w 563"/>
                  <a:gd name="T5" fmla="*/ 446 h 564"/>
                  <a:gd name="T6" fmla="*/ 527 w 563"/>
                  <a:gd name="T7" fmla="*/ 418 h 564"/>
                  <a:gd name="T8" fmla="*/ 542 w 563"/>
                  <a:gd name="T9" fmla="*/ 388 h 564"/>
                  <a:gd name="T10" fmla="*/ 553 w 563"/>
                  <a:gd name="T11" fmla="*/ 355 h 564"/>
                  <a:gd name="T12" fmla="*/ 559 w 563"/>
                  <a:gd name="T13" fmla="*/ 323 h 564"/>
                  <a:gd name="T14" fmla="*/ 563 w 563"/>
                  <a:gd name="T15" fmla="*/ 289 h 564"/>
                  <a:gd name="T16" fmla="*/ 561 w 563"/>
                  <a:gd name="T17" fmla="*/ 254 h 564"/>
                  <a:gd name="T18" fmla="*/ 557 w 563"/>
                  <a:gd name="T19" fmla="*/ 220 h 564"/>
                  <a:gd name="T20" fmla="*/ 547 w 563"/>
                  <a:gd name="T21" fmla="*/ 188 h 564"/>
                  <a:gd name="T22" fmla="*/ 532 w 563"/>
                  <a:gd name="T23" fmla="*/ 156 h 564"/>
                  <a:gd name="T24" fmla="*/ 517 w 563"/>
                  <a:gd name="T25" fmla="*/ 125 h 564"/>
                  <a:gd name="T26" fmla="*/ 492 w 563"/>
                  <a:gd name="T27" fmla="*/ 95 h 564"/>
                  <a:gd name="T28" fmla="*/ 468 w 563"/>
                  <a:gd name="T29" fmla="*/ 70 h 564"/>
                  <a:gd name="T30" fmla="*/ 441 w 563"/>
                  <a:gd name="T31" fmla="*/ 49 h 564"/>
                  <a:gd name="T32" fmla="*/ 411 w 563"/>
                  <a:gd name="T33" fmla="*/ 30 h 564"/>
                  <a:gd name="T34" fmla="*/ 380 w 563"/>
                  <a:gd name="T35" fmla="*/ 17 h 564"/>
                  <a:gd name="T36" fmla="*/ 348 w 563"/>
                  <a:gd name="T37" fmla="*/ 7 h 564"/>
                  <a:gd name="T38" fmla="*/ 314 w 563"/>
                  <a:gd name="T39" fmla="*/ 0 h 564"/>
                  <a:gd name="T40" fmla="*/ 281 w 563"/>
                  <a:gd name="T41" fmla="*/ 0 h 564"/>
                  <a:gd name="T42" fmla="*/ 245 w 563"/>
                  <a:gd name="T43" fmla="*/ 0 h 564"/>
                  <a:gd name="T44" fmla="*/ 213 w 563"/>
                  <a:gd name="T45" fmla="*/ 7 h 564"/>
                  <a:gd name="T46" fmla="*/ 179 w 563"/>
                  <a:gd name="T47" fmla="*/ 19 h 564"/>
                  <a:gd name="T48" fmla="*/ 148 w 563"/>
                  <a:gd name="T49" fmla="*/ 34 h 564"/>
                  <a:gd name="T50" fmla="*/ 118 w 563"/>
                  <a:gd name="T51" fmla="*/ 53 h 564"/>
                  <a:gd name="T52" fmla="*/ 89 w 563"/>
                  <a:gd name="T53" fmla="*/ 74 h 564"/>
                  <a:gd name="T54" fmla="*/ 64 w 563"/>
                  <a:gd name="T55" fmla="*/ 101 h 564"/>
                  <a:gd name="T56" fmla="*/ 45 w 563"/>
                  <a:gd name="T57" fmla="*/ 129 h 564"/>
                  <a:gd name="T58" fmla="*/ 26 w 563"/>
                  <a:gd name="T59" fmla="*/ 158 h 564"/>
                  <a:gd name="T60" fmla="*/ 13 w 563"/>
                  <a:gd name="T61" fmla="*/ 188 h 564"/>
                  <a:gd name="T62" fmla="*/ 6 w 563"/>
                  <a:gd name="T63" fmla="*/ 220 h 564"/>
                  <a:gd name="T64" fmla="*/ 0 w 563"/>
                  <a:gd name="T65" fmla="*/ 254 h 564"/>
                  <a:gd name="T66" fmla="*/ 0 w 563"/>
                  <a:gd name="T67" fmla="*/ 287 h 564"/>
                  <a:gd name="T68" fmla="*/ 2 w 563"/>
                  <a:gd name="T69" fmla="*/ 321 h 564"/>
                  <a:gd name="T70" fmla="*/ 9 w 563"/>
                  <a:gd name="T71" fmla="*/ 355 h 564"/>
                  <a:gd name="T72" fmla="*/ 21 w 563"/>
                  <a:gd name="T73" fmla="*/ 389 h 564"/>
                  <a:gd name="T74" fmla="*/ 36 w 563"/>
                  <a:gd name="T75" fmla="*/ 420 h 564"/>
                  <a:gd name="T76" fmla="*/ 57 w 563"/>
                  <a:gd name="T77" fmla="*/ 452 h 564"/>
                  <a:gd name="T78" fmla="*/ 78 w 563"/>
                  <a:gd name="T79" fmla="*/ 479 h 564"/>
                  <a:gd name="T80" fmla="*/ 104 w 563"/>
                  <a:gd name="T81" fmla="*/ 502 h 564"/>
                  <a:gd name="T82" fmla="*/ 133 w 563"/>
                  <a:gd name="T83" fmla="*/ 522 h 564"/>
                  <a:gd name="T84" fmla="*/ 161 w 563"/>
                  <a:gd name="T85" fmla="*/ 538 h 564"/>
                  <a:gd name="T86" fmla="*/ 194 w 563"/>
                  <a:gd name="T87" fmla="*/ 549 h 564"/>
                  <a:gd name="T88" fmla="*/ 228 w 563"/>
                  <a:gd name="T89" fmla="*/ 559 h 564"/>
                  <a:gd name="T90" fmla="*/ 260 w 563"/>
                  <a:gd name="T91" fmla="*/ 562 h 564"/>
                  <a:gd name="T92" fmla="*/ 295 w 563"/>
                  <a:gd name="T93" fmla="*/ 562 h 564"/>
                  <a:gd name="T94" fmla="*/ 329 w 563"/>
                  <a:gd name="T95" fmla="*/ 559 h 564"/>
                  <a:gd name="T96" fmla="*/ 361 w 563"/>
                  <a:gd name="T97" fmla="*/ 553 h 564"/>
                  <a:gd name="T98" fmla="*/ 393 w 563"/>
                  <a:gd name="T99" fmla="*/ 540 h 564"/>
                  <a:gd name="T100" fmla="*/ 426 w 563"/>
                  <a:gd name="T101" fmla="*/ 52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564">
                    <a:moveTo>
                      <a:pt x="439" y="517"/>
                    </a:moveTo>
                    <a:lnTo>
                      <a:pt x="445" y="511"/>
                    </a:lnTo>
                    <a:lnTo>
                      <a:pt x="450" y="507"/>
                    </a:lnTo>
                    <a:lnTo>
                      <a:pt x="456" y="502"/>
                    </a:lnTo>
                    <a:lnTo>
                      <a:pt x="462" y="498"/>
                    </a:lnTo>
                    <a:lnTo>
                      <a:pt x="466" y="494"/>
                    </a:lnTo>
                    <a:lnTo>
                      <a:pt x="471" y="488"/>
                    </a:lnTo>
                    <a:lnTo>
                      <a:pt x="477" y="484"/>
                    </a:lnTo>
                    <a:lnTo>
                      <a:pt x="483" y="479"/>
                    </a:lnTo>
                    <a:lnTo>
                      <a:pt x="487" y="473"/>
                    </a:lnTo>
                    <a:lnTo>
                      <a:pt x="492" y="467"/>
                    </a:lnTo>
                    <a:lnTo>
                      <a:pt x="494" y="464"/>
                    </a:lnTo>
                    <a:lnTo>
                      <a:pt x="500" y="458"/>
                    </a:lnTo>
                    <a:lnTo>
                      <a:pt x="504" y="452"/>
                    </a:lnTo>
                    <a:lnTo>
                      <a:pt x="509" y="446"/>
                    </a:lnTo>
                    <a:lnTo>
                      <a:pt x="513" y="441"/>
                    </a:lnTo>
                    <a:lnTo>
                      <a:pt x="517" y="437"/>
                    </a:lnTo>
                    <a:lnTo>
                      <a:pt x="521" y="429"/>
                    </a:lnTo>
                    <a:lnTo>
                      <a:pt x="523" y="424"/>
                    </a:lnTo>
                    <a:lnTo>
                      <a:pt x="527" y="418"/>
                    </a:lnTo>
                    <a:lnTo>
                      <a:pt x="530" y="412"/>
                    </a:lnTo>
                    <a:lnTo>
                      <a:pt x="534" y="407"/>
                    </a:lnTo>
                    <a:lnTo>
                      <a:pt x="536" y="399"/>
                    </a:lnTo>
                    <a:lnTo>
                      <a:pt x="540" y="393"/>
                    </a:lnTo>
                    <a:lnTo>
                      <a:pt x="542" y="388"/>
                    </a:lnTo>
                    <a:lnTo>
                      <a:pt x="544" y="380"/>
                    </a:lnTo>
                    <a:lnTo>
                      <a:pt x="547" y="374"/>
                    </a:lnTo>
                    <a:lnTo>
                      <a:pt x="549" y="369"/>
                    </a:lnTo>
                    <a:lnTo>
                      <a:pt x="551" y="361"/>
                    </a:lnTo>
                    <a:lnTo>
                      <a:pt x="553" y="355"/>
                    </a:lnTo>
                    <a:lnTo>
                      <a:pt x="555" y="350"/>
                    </a:lnTo>
                    <a:lnTo>
                      <a:pt x="557" y="342"/>
                    </a:lnTo>
                    <a:lnTo>
                      <a:pt x="559" y="336"/>
                    </a:lnTo>
                    <a:lnTo>
                      <a:pt x="559" y="329"/>
                    </a:lnTo>
                    <a:lnTo>
                      <a:pt x="559" y="323"/>
                    </a:lnTo>
                    <a:lnTo>
                      <a:pt x="561" y="315"/>
                    </a:lnTo>
                    <a:lnTo>
                      <a:pt x="561" y="310"/>
                    </a:lnTo>
                    <a:lnTo>
                      <a:pt x="561" y="302"/>
                    </a:lnTo>
                    <a:lnTo>
                      <a:pt x="563" y="294"/>
                    </a:lnTo>
                    <a:lnTo>
                      <a:pt x="563" y="289"/>
                    </a:lnTo>
                    <a:lnTo>
                      <a:pt x="563" y="283"/>
                    </a:lnTo>
                    <a:lnTo>
                      <a:pt x="563" y="275"/>
                    </a:lnTo>
                    <a:lnTo>
                      <a:pt x="563" y="268"/>
                    </a:lnTo>
                    <a:lnTo>
                      <a:pt x="561" y="262"/>
                    </a:lnTo>
                    <a:lnTo>
                      <a:pt x="561" y="254"/>
                    </a:lnTo>
                    <a:lnTo>
                      <a:pt x="561" y="247"/>
                    </a:lnTo>
                    <a:lnTo>
                      <a:pt x="559" y="241"/>
                    </a:lnTo>
                    <a:lnTo>
                      <a:pt x="559" y="234"/>
                    </a:lnTo>
                    <a:lnTo>
                      <a:pt x="559" y="228"/>
                    </a:lnTo>
                    <a:lnTo>
                      <a:pt x="557" y="220"/>
                    </a:lnTo>
                    <a:lnTo>
                      <a:pt x="555" y="215"/>
                    </a:lnTo>
                    <a:lnTo>
                      <a:pt x="553" y="207"/>
                    </a:lnTo>
                    <a:lnTo>
                      <a:pt x="551" y="201"/>
                    </a:lnTo>
                    <a:lnTo>
                      <a:pt x="549" y="194"/>
                    </a:lnTo>
                    <a:lnTo>
                      <a:pt x="547" y="188"/>
                    </a:lnTo>
                    <a:lnTo>
                      <a:pt x="544" y="180"/>
                    </a:lnTo>
                    <a:lnTo>
                      <a:pt x="542" y="175"/>
                    </a:lnTo>
                    <a:lnTo>
                      <a:pt x="538" y="169"/>
                    </a:lnTo>
                    <a:lnTo>
                      <a:pt x="536" y="161"/>
                    </a:lnTo>
                    <a:lnTo>
                      <a:pt x="532" y="156"/>
                    </a:lnTo>
                    <a:lnTo>
                      <a:pt x="530" y="150"/>
                    </a:lnTo>
                    <a:lnTo>
                      <a:pt x="527" y="142"/>
                    </a:lnTo>
                    <a:lnTo>
                      <a:pt x="523" y="137"/>
                    </a:lnTo>
                    <a:lnTo>
                      <a:pt x="519" y="131"/>
                    </a:lnTo>
                    <a:lnTo>
                      <a:pt x="517" y="125"/>
                    </a:lnTo>
                    <a:lnTo>
                      <a:pt x="511" y="120"/>
                    </a:lnTo>
                    <a:lnTo>
                      <a:pt x="507" y="114"/>
                    </a:lnTo>
                    <a:lnTo>
                      <a:pt x="502" y="108"/>
                    </a:lnTo>
                    <a:lnTo>
                      <a:pt x="498" y="102"/>
                    </a:lnTo>
                    <a:lnTo>
                      <a:pt x="492" y="95"/>
                    </a:lnTo>
                    <a:lnTo>
                      <a:pt x="488" y="89"/>
                    </a:lnTo>
                    <a:lnTo>
                      <a:pt x="483" y="85"/>
                    </a:lnTo>
                    <a:lnTo>
                      <a:pt x="479" y="82"/>
                    </a:lnTo>
                    <a:lnTo>
                      <a:pt x="473" y="76"/>
                    </a:lnTo>
                    <a:lnTo>
                      <a:pt x="468" y="70"/>
                    </a:lnTo>
                    <a:lnTo>
                      <a:pt x="462" y="64"/>
                    </a:lnTo>
                    <a:lnTo>
                      <a:pt x="458" y="61"/>
                    </a:lnTo>
                    <a:lnTo>
                      <a:pt x="452" y="57"/>
                    </a:lnTo>
                    <a:lnTo>
                      <a:pt x="447" y="53"/>
                    </a:lnTo>
                    <a:lnTo>
                      <a:pt x="441" y="49"/>
                    </a:lnTo>
                    <a:lnTo>
                      <a:pt x="435" y="45"/>
                    </a:lnTo>
                    <a:lnTo>
                      <a:pt x="430" y="42"/>
                    </a:lnTo>
                    <a:lnTo>
                      <a:pt x="422" y="38"/>
                    </a:lnTo>
                    <a:lnTo>
                      <a:pt x="416" y="34"/>
                    </a:lnTo>
                    <a:lnTo>
                      <a:pt x="411" y="30"/>
                    </a:lnTo>
                    <a:lnTo>
                      <a:pt x="405" y="26"/>
                    </a:lnTo>
                    <a:lnTo>
                      <a:pt x="399" y="24"/>
                    </a:lnTo>
                    <a:lnTo>
                      <a:pt x="392" y="23"/>
                    </a:lnTo>
                    <a:lnTo>
                      <a:pt x="386" y="21"/>
                    </a:lnTo>
                    <a:lnTo>
                      <a:pt x="380" y="17"/>
                    </a:lnTo>
                    <a:lnTo>
                      <a:pt x="372" y="15"/>
                    </a:lnTo>
                    <a:lnTo>
                      <a:pt x="367" y="13"/>
                    </a:lnTo>
                    <a:lnTo>
                      <a:pt x="361" y="11"/>
                    </a:lnTo>
                    <a:lnTo>
                      <a:pt x="353" y="7"/>
                    </a:lnTo>
                    <a:lnTo>
                      <a:pt x="348" y="7"/>
                    </a:lnTo>
                    <a:lnTo>
                      <a:pt x="340" y="5"/>
                    </a:lnTo>
                    <a:lnTo>
                      <a:pt x="334" y="5"/>
                    </a:lnTo>
                    <a:lnTo>
                      <a:pt x="327" y="4"/>
                    </a:lnTo>
                    <a:lnTo>
                      <a:pt x="321" y="2"/>
                    </a:lnTo>
                    <a:lnTo>
                      <a:pt x="314" y="0"/>
                    </a:lnTo>
                    <a:lnTo>
                      <a:pt x="308" y="0"/>
                    </a:lnTo>
                    <a:lnTo>
                      <a:pt x="300" y="0"/>
                    </a:lnTo>
                    <a:lnTo>
                      <a:pt x="295" y="0"/>
                    </a:lnTo>
                    <a:lnTo>
                      <a:pt x="287" y="0"/>
                    </a:lnTo>
                    <a:lnTo>
                      <a:pt x="281" y="0"/>
                    </a:lnTo>
                    <a:lnTo>
                      <a:pt x="274" y="0"/>
                    </a:lnTo>
                    <a:lnTo>
                      <a:pt x="268" y="0"/>
                    </a:lnTo>
                    <a:lnTo>
                      <a:pt x="260" y="0"/>
                    </a:lnTo>
                    <a:lnTo>
                      <a:pt x="253" y="0"/>
                    </a:lnTo>
                    <a:lnTo>
                      <a:pt x="245" y="0"/>
                    </a:lnTo>
                    <a:lnTo>
                      <a:pt x="239" y="2"/>
                    </a:lnTo>
                    <a:lnTo>
                      <a:pt x="232" y="4"/>
                    </a:lnTo>
                    <a:lnTo>
                      <a:pt x="226" y="5"/>
                    </a:lnTo>
                    <a:lnTo>
                      <a:pt x="218" y="5"/>
                    </a:lnTo>
                    <a:lnTo>
                      <a:pt x="213" y="7"/>
                    </a:lnTo>
                    <a:lnTo>
                      <a:pt x="207" y="9"/>
                    </a:lnTo>
                    <a:lnTo>
                      <a:pt x="199" y="11"/>
                    </a:lnTo>
                    <a:lnTo>
                      <a:pt x="192" y="13"/>
                    </a:lnTo>
                    <a:lnTo>
                      <a:pt x="186" y="17"/>
                    </a:lnTo>
                    <a:lnTo>
                      <a:pt x="179" y="19"/>
                    </a:lnTo>
                    <a:lnTo>
                      <a:pt x="175" y="23"/>
                    </a:lnTo>
                    <a:lnTo>
                      <a:pt x="167" y="24"/>
                    </a:lnTo>
                    <a:lnTo>
                      <a:pt x="160" y="26"/>
                    </a:lnTo>
                    <a:lnTo>
                      <a:pt x="154" y="30"/>
                    </a:lnTo>
                    <a:lnTo>
                      <a:pt x="148" y="34"/>
                    </a:lnTo>
                    <a:lnTo>
                      <a:pt x="142" y="36"/>
                    </a:lnTo>
                    <a:lnTo>
                      <a:pt x="135" y="42"/>
                    </a:lnTo>
                    <a:lnTo>
                      <a:pt x="129" y="45"/>
                    </a:lnTo>
                    <a:lnTo>
                      <a:pt x="123" y="49"/>
                    </a:lnTo>
                    <a:lnTo>
                      <a:pt x="118" y="53"/>
                    </a:lnTo>
                    <a:lnTo>
                      <a:pt x="112" y="57"/>
                    </a:lnTo>
                    <a:lnTo>
                      <a:pt x="106" y="61"/>
                    </a:lnTo>
                    <a:lnTo>
                      <a:pt x="101" y="66"/>
                    </a:lnTo>
                    <a:lnTo>
                      <a:pt x="95" y="70"/>
                    </a:lnTo>
                    <a:lnTo>
                      <a:pt x="89" y="74"/>
                    </a:lnTo>
                    <a:lnTo>
                      <a:pt x="83" y="80"/>
                    </a:lnTo>
                    <a:lnTo>
                      <a:pt x="80" y="85"/>
                    </a:lnTo>
                    <a:lnTo>
                      <a:pt x="74" y="89"/>
                    </a:lnTo>
                    <a:lnTo>
                      <a:pt x="70" y="95"/>
                    </a:lnTo>
                    <a:lnTo>
                      <a:pt x="64" y="101"/>
                    </a:lnTo>
                    <a:lnTo>
                      <a:pt x="61" y="106"/>
                    </a:lnTo>
                    <a:lnTo>
                      <a:pt x="55" y="112"/>
                    </a:lnTo>
                    <a:lnTo>
                      <a:pt x="51" y="116"/>
                    </a:lnTo>
                    <a:lnTo>
                      <a:pt x="47" y="121"/>
                    </a:lnTo>
                    <a:lnTo>
                      <a:pt x="45" y="129"/>
                    </a:lnTo>
                    <a:lnTo>
                      <a:pt x="40" y="135"/>
                    </a:lnTo>
                    <a:lnTo>
                      <a:pt x="38" y="140"/>
                    </a:lnTo>
                    <a:lnTo>
                      <a:pt x="34" y="144"/>
                    </a:lnTo>
                    <a:lnTo>
                      <a:pt x="30" y="152"/>
                    </a:lnTo>
                    <a:lnTo>
                      <a:pt x="26" y="158"/>
                    </a:lnTo>
                    <a:lnTo>
                      <a:pt x="25" y="163"/>
                    </a:lnTo>
                    <a:lnTo>
                      <a:pt x="21" y="171"/>
                    </a:lnTo>
                    <a:lnTo>
                      <a:pt x="19" y="177"/>
                    </a:lnTo>
                    <a:lnTo>
                      <a:pt x="17" y="182"/>
                    </a:lnTo>
                    <a:lnTo>
                      <a:pt x="13" y="188"/>
                    </a:lnTo>
                    <a:lnTo>
                      <a:pt x="11" y="196"/>
                    </a:lnTo>
                    <a:lnTo>
                      <a:pt x="9" y="201"/>
                    </a:lnTo>
                    <a:lnTo>
                      <a:pt x="7" y="207"/>
                    </a:lnTo>
                    <a:lnTo>
                      <a:pt x="7" y="215"/>
                    </a:lnTo>
                    <a:lnTo>
                      <a:pt x="6" y="220"/>
                    </a:lnTo>
                    <a:lnTo>
                      <a:pt x="6" y="228"/>
                    </a:lnTo>
                    <a:lnTo>
                      <a:pt x="4" y="234"/>
                    </a:lnTo>
                    <a:lnTo>
                      <a:pt x="2" y="241"/>
                    </a:lnTo>
                    <a:lnTo>
                      <a:pt x="0" y="247"/>
                    </a:lnTo>
                    <a:lnTo>
                      <a:pt x="0" y="254"/>
                    </a:lnTo>
                    <a:lnTo>
                      <a:pt x="0" y="260"/>
                    </a:lnTo>
                    <a:lnTo>
                      <a:pt x="0" y="268"/>
                    </a:lnTo>
                    <a:lnTo>
                      <a:pt x="0" y="273"/>
                    </a:lnTo>
                    <a:lnTo>
                      <a:pt x="0" y="281"/>
                    </a:lnTo>
                    <a:lnTo>
                      <a:pt x="0" y="287"/>
                    </a:lnTo>
                    <a:lnTo>
                      <a:pt x="0" y="294"/>
                    </a:lnTo>
                    <a:lnTo>
                      <a:pt x="0" y="300"/>
                    </a:lnTo>
                    <a:lnTo>
                      <a:pt x="0" y="308"/>
                    </a:lnTo>
                    <a:lnTo>
                      <a:pt x="0" y="315"/>
                    </a:lnTo>
                    <a:lnTo>
                      <a:pt x="2" y="321"/>
                    </a:lnTo>
                    <a:lnTo>
                      <a:pt x="4" y="329"/>
                    </a:lnTo>
                    <a:lnTo>
                      <a:pt x="6" y="336"/>
                    </a:lnTo>
                    <a:lnTo>
                      <a:pt x="6" y="342"/>
                    </a:lnTo>
                    <a:lnTo>
                      <a:pt x="7" y="350"/>
                    </a:lnTo>
                    <a:lnTo>
                      <a:pt x="9" y="355"/>
                    </a:lnTo>
                    <a:lnTo>
                      <a:pt x="11" y="363"/>
                    </a:lnTo>
                    <a:lnTo>
                      <a:pt x="13" y="369"/>
                    </a:lnTo>
                    <a:lnTo>
                      <a:pt x="15" y="376"/>
                    </a:lnTo>
                    <a:lnTo>
                      <a:pt x="19" y="382"/>
                    </a:lnTo>
                    <a:lnTo>
                      <a:pt x="21" y="389"/>
                    </a:lnTo>
                    <a:lnTo>
                      <a:pt x="25" y="395"/>
                    </a:lnTo>
                    <a:lnTo>
                      <a:pt x="26" y="403"/>
                    </a:lnTo>
                    <a:lnTo>
                      <a:pt x="30" y="408"/>
                    </a:lnTo>
                    <a:lnTo>
                      <a:pt x="34" y="414"/>
                    </a:lnTo>
                    <a:lnTo>
                      <a:pt x="36" y="420"/>
                    </a:lnTo>
                    <a:lnTo>
                      <a:pt x="40" y="427"/>
                    </a:lnTo>
                    <a:lnTo>
                      <a:pt x="44" y="433"/>
                    </a:lnTo>
                    <a:lnTo>
                      <a:pt x="49" y="441"/>
                    </a:lnTo>
                    <a:lnTo>
                      <a:pt x="51" y="446"/>
                    </a:lnTo>
                    <a:lnTo>
                      <a:pt x="57" y="452"/>
                    </a:lnTo>
                    <a:lnTo>
                      <a:pt x="61" y="458"/>
                    </a:lnTo>
                    <a:lnTo>
                      <a:pt x="64" y="464"/>
                    </a:lnTo>
                    <a:lnTo>
                      <a:pt x="70" y="467"/>
                    </a:lnTo>
                    <a:lnTo>
                      <a:pt x="74" y="473"/>
                    </a:lnTo>
                    <a:lnTo>
                      <a:pt x="78" y="479"/>
                    </a:lnTo>
                    <a:lnTo>
                      <a:pt x="83" y="484"/>
                    </a:lnTo>
                    <a:lnTo>
                      <a:pt x="89" y="488"/>
                    </a:lnTo>
                    <a:lnTo>
                      <a:pt x="95" y="494"/>
                    </a:lnTo>
                    <a:lnTo>
                      <a:pt x="99" y="498"/>
                    </a:lnTo>
                    <a:lnTo>
                      <a:pt x="104" y="502"/>
                    </a:lnTo>
                    <a:lnTo>
                      <a:pt x="110" y="505"/>
                    </a:lnTo>
                    <a:lnTo>
                      <a:pt x="116" y="511"/>
                    </a:lnTo>
                    <a:lnTo>
                      <a:pt x="122" y="515"/>
                    </a:lnTo>
                    <a:lnTo>
                      <a:pt x="127" y="519"/>
                    </a:lnTo>
                    <a:lnTo>
                      <a:pt x="133" y="522"/>
                    </a:lnTo>
                    <a:lnTo>
                      <a:pt x="139" y="524"/>
                    </a:lnTo>
                    <a:lnTo>
                      <a:pt x="144" y="528"/>
                    </a:lnTo>
                    <a:lnTo>
                      <a:pt x="150" y="532"/>
                    </a:lnTo>
                    <a:lnTo>
                      <a:pt x="156" y="534"/>
                    </a:lnTo>
                    <a:lnTo>
                      <a:pt x="161" y="538"/>
                    </a:lnTo>
                    <a:lnTo>
                      <a:pt x="169" y="540"/>
                    </a:lnTo>
                    <a:lnTo>
                      <a:pt x="177" y="543"/>
                    </a:lnTo>
                    <a:lnTo>
                      <a:pt x="182" y="545"/>
                    </a:lnTo>
                    <a:lnTo>
                      <a:pt x="188" y="547"/>
                    </a:lnTo>
                    <a:lnTo>
                      <a:pt x="194" y="549"/>
                    </a:lnTo>
                    <a:lnTo>
                      <a:pt x="201" y="553"/>
                    </a:lnTo>
                    <a:lnTo>
                      <a:pt x="207" y="553"/>
                    </a:lnTo>
                    <a:lnTo>
                      <a:pt x="215" y="555"/>
                    </a:lnTo>
                    <a:lnTo>
                      <a:pt x="220" y="557"/>
                    </a:lnTo>
                    <a:lnTo>
                      <a:pt x="228" y="559"/>
                    </a:lnTo>
                    <a:lnTo>
                      <a:pt x="234" y="559"/>
                    </a:lnTo>
                    <a:lnTo>
                      <a:pt x="241" y="561"/>
                    </a:lnTo>
                    <a:lnTo>
                      <a:pt x="247" y="561"/>
                    </a:lnTo>
                    <a:lnTo>
                      <a:pt x="255" y="562"/>
                    </a:lnTo>
                    <a:lnTo>
                      <a:pt x="260" y="562"/>
                    </a:lnTo>
                    <a:lnTo>
                      <a:pt x="268" y="562"/>
                    </a:lnTo>
                    <a:lnTo>
                      <a:pt x="274" y="562"/>
                    </a:lnTo>
                    <a:lnTo>
                      <a:pt x="281" y="564"/>
                    </a:lnTo>
                    <a:lnTo>
                      <a:pt x="287" y="562"/>
                    </a:lnTo>
                    <a:lnTo>
                      <a:pt x="295" y="562"/>
                    </a:lnTo>
                    <a:lnTo>
                      <a:pt x="300" y="562"/>
                    </a:lnTo>
                    <a:lnTo>
                      <a:pt x="308" y="562"/>
                    </a:lnTo>
                    <a:lnTo>
                      <a:pt x="315" y="561"/>
                    </a:lnTo>
                    <a:lnTo>
                      <a:pt x="323" y="561"/>
                    </a:lnTo>
                    <a:lnTo>
                      <a:pt x="329" y="559"/>
                    </a:lnTo>
                    <a:lnTo>
                      <a:pt x="336" y="559"/>
                    </a:lnTo>
                    <a:lnTo>
                      <a:pt x="342" y="557"/>
                    </a:lnTo>
                    <a:lnTo>
                      <a:pt x="348" y="555"/>
                    </a:lnTo>
                    <a:lnTo>
                      <a:pt x="353" y="553"/>
                    </a:lnTo>
                    <a:lnTo>
                      <a:pt x="361" y="553"/>
                    </a:lnTo>
                    <a:lnTo>
                      <a:pt x="369" y="549"/>
                    </a:lnTo>
                    <a:lnTo>
                      <a:pt x="374" y="547"/>
                    </a:lnTo>
                    <a:lnTo>
                      <a:pt x="380" y="545"/>
                    </a:lnTo>
                    <a:lnTo>
                      <a:pt x="388" y="543"/>
                    </a:lnTo>
                    <a:lnTo>
                      <a:pt x="393" y="540"/>
                    </a:lnTo>
                    <a:lnTo>
                      <a:pt x="401" y="536"/>
                    </a:lnTo>
                    <a:lnTo>
                      <a:pt x="407" y="534"/>
                    </a:lnTo>
                    <a:lnTo>
                      <a:pt x="412" y="530"/>
                    </a:lnTo>
                    <a:lnTo>
                      <a:pt x="420" y="526"/>
                    </a:lnTo>
                    <a:lnTo>
                      <a:pt x="426" y="524"/>
                    </a:lnTo>
                    <a:lnTo>
                      <a:pt x="433" y="521"/>
                    </a:lnTo>
                    <a:lnTo>
                      <a:pt x="439" y="517"/>
                    </a:lnTo>
                    <a:lnTo>
                      <a:pt x="439" y="5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94" name="Freeform 58"/>
              <p:cNvSpPr>
                <a:spLocks/>
              </p:cNvSpPr>
              <p:nvPr/>
            </p:nvSpPr>
            <p:spPr bwMode="auto">
              <a:xfrm>
                <a:off x="3538" y="2633"/>
                <a:ext cx="199" cy="199"/>
              </a:xfrm>
              <a:custGeom>
                <a:avLst/>
                <a:gdLst>
                  <a:gd name="T0" fmla="*/ 327 w 399"/>
                  <a:gd name="T1" fmla="*/ 352 h 399"/>
                  <a:gd name="T2" fmla="*/ 348 w 399"/>
                  <a:gd name="T3" fmla="*/ 331 h 399"/>
                  <a:gd name="T4" fmla="*/ 367 w 399"/>
                  <a:gd name="T5" fmla="*/ 308 h 399"/>
                  <a:gd name="T6" fmla="*/ 380 w 399"/>
                  <a:gd name="T7" fmla="*/ 282 h 399"/>
                  <a:gd name="T8" fmla="*/ 391 w 399"/>
                  <a:gd name="T9" fmla="*/ 255 h 399"/>
                  <a:gd name="T10" fmla="*/ 397 w 399"/>
                  <a:gd name="T11" fmla="*/ 226 h 399"/>
                  <a:gd name="T12" fmla="*/ 399 w 399"/>
                  <a:gd name="T13" fmla="*/ 198 h 399"/>
                  <a:gd name="T14" fmla="*/ 395 w 399"/>
                  <a:gd name="T15" fmla="*/ 169 h 399"/>
                  <a:gd name="T16" fmla="*/ 389 w 399"/>
                  <a:gd name="T17" fmla="*/ 141 h 399"/>
                  <a:gd name="T18" fmla="*/ 380 w 399"/>
                  <a:gd name="T19" fmla="*/ 112 h 399"/>
                  <a:gd name="T20" fmla="*/ 365 w 399"/>
                  <a:gd name="T21" fmla="*/ 88 h 399"/>
                  <a:gd name="T22" fmla="*/ 344 w 399"/>
                  <a:gd name="T23" fmla="*/ 63 h 399"/>
                  <a:gd name="T24" fmla="*/ 323 w 399"/>
                  <a:gd name="T25" fmla="*/ 42 h 399"/>
                  <a:gd name="T26" fmla="*/ 300 w 399"/>
                  <a:gd name="T27" fmla="*/ 27 h 399"/>
                  <a:gd name="T28" fmla="*/ 273 w 399"/>
                  <a:gd name="T29" fmla="*/ 14 h 399"/>
                  <a:gd name="T30" fmla="*/ 247 w 399"/>
                  <a:gd name="T31" fmla="*/ 4 h 399"/>
                  <a:gd name="T32" fmla="*/ 218 w 399"/>
                  <a:gd name="T33" fmla="*/ 0 h 399"/>
                  <a:gd name="T34" fmla="*/ 190 w 399"/>
                  <a:gd name="T35" fmla="*/ 0 h 399"/>
                  <a:gd name="T36" fmla="*/ 161 w 399"/>
                  <a:gd name="T37" fmla="*/ 4 h 399"/>
                  <a:gd name="T38" fmla="*/ 133 w 399"/>
                  <a:gd name="T39" fmla="*/ 10 h 399"/>
                  <a:gd name="T40" fmla="*/ 106 w 399"/>
                  <a:gd name="T41" fmla="*/ 23 h 399"/>
                  <a:gd name="T42" fmla="*/ 79 w 399"/>
                  <a:gd name="T43" fmla="*/ 38 h 399"/>
                  <a:gd name="T44" fmla="*/ 57 w 399"/>
                  <a:gd name="T45" fmla="*/ 59 h 399"/>
                  <a:gd name="T46" fmla="*/ 38 w 399"/>
                  <a:gd name="T47" fmla="*/ 82 h 399"/>
                  <a:gd name="T48" fmla="*/ 22 w 399"/>
                  <a:gd name="T49" fmla="*/ 107 h 399"/>
                  <a:gd name="T50" fmla="*/ 9 w 399"/>
                  <a:gd name="T51" fmla="*/ 133 h 399"/>
                  <a:gd name="T52" fmla="*/ 3 w 399"/>
                  <a:gd name="T53" fmla="*/ 162 h 399"/>
                  <a:gd name="T54" fmla="*/ 0 w 399"/>
                  <a:gd name="T55" fmla="*/ 188 h 399"/>
                  <a:gd name="T56" fmla="*/ 0 w 399"/>
                  <a:gd name="T57" fmla="*/ 219 h 399"/>
                  <a:gd name="T58" fmla="*/ 5 w 399"/>
                  <a:gd name="T59" fmla="*/ 247 h 399"/>
                  <a:gd name="T60" fmla="*/ 15 w 399"/>
                  <a:gd name="T61" fmla="*/ 276 h 399"/>
                  <a:gd name="T62" fmla="*/ 28 w 399"/>
                  <a:gd name="T63" fmla="*/ 302 h 399"/>
                  <a:gd name="T64" fmla="*/ 47 w 399"/>
                  <a:gd name="T65" fmla="*/ 327 h 399"/>
                  <a:gd name="T66" fmla="*/ 66 w 399"/>
                  <a:gd name="T67" fmla="*/ 348 h 399"/>
                  <a:gd name="T68" fmla="*/ 89 w 399"/>
                  <a:gd name="T69" fmla="*/ 365 h 399"/>
                  <a:gd name="T70" fmla="*/ 114 w 399"/>
                  <a:gd name="T71" fmla="*/ 378 h 399"/>
                  <a:gd name="T72" fmla="*/ 142 w 399"/>
                  <a:gd name="T73" fmla="*/ 390 h 399"/>
                  <a:gd name="T74" fmla="*/ 169 w 399"/>
                  <a:gd name="T75" fmla="*/ 396 h 399"/>
                  <a:gd name="T76" fmla="*/ 199 w 399"/>
                  <a:gd name="T77" fmla="*/ 399 h 399"/>
                  <a:gd name="T78" fmla="*/ 228 w 399"/>
                  <a:gd name="T79" fmla="*/ 396 h 399"/>
                  <a:gd name="T80" fmla="*/ 256 w 399"/>
                  <a:gd name="T81" fmla="*/ 390 h 399"/>
                  <a:gd name="T82" fmla="*/ 283 w 399"/>
                  <a:gd name="T83" fmla="*/ 380 h 399"/>
                  <a:gd name="T84" fmla="*/ 311 w 399"/>
                  <a:gd name="T85" fmla="*/ 36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9" h="399">
                    <a:moveTo>
                      <a:pt x="311" y="365"/>
                    </a:moveTo>
                    <a:lnTo>
                      <a:pt x="319" y="359"/>
                    </a:lnTo>
                    <a:lnTo>
                      <a:pt x="327" y="352"/>
                    </a:lnTo>
                    <a:lnTo>
                      <a:pt x="334" y="346"/>
                    </a:lnTo>
                    <a:lnTo>
                      <a:pt x="342" y="339"/>
                    </a:lnTo>
                    <a:lnTo>
                      <a:pt x="348" y="331"/>
                    </a:lnTo>
                    <a:lnTo>
                      <a:pt x="355" y="323"/>
                    </a:lnTo>
                    <a:lnTo>
                      <a:pt x="361" y="316"/>
                    </a:lnTo>
                    <a:lnTo>
                      <a:pt x="367" y="308"/>
                    </a:lnTo>
                    <a:lnTo>
                      <a:pt x="370" y="299"/>
                    </a:lnTo>
                    <a:lnTo>
                      <a:pt x="376" y="291"/>
                    </a:lnTo>
                    <a:lnTo>
                      <a:pt x="380" y="282"/>
                    </a:lnTo>
                    <a:lnTo>
                      <a:pt x="384" y="274"/>
                    </a:lnTo>
                    <a:lnTo>
                      <a:pt x="387" y="264"/>
                    </a:lnTo>
                    <a:lnTo>
                      <a:pt x="391" y="255"/>
                    </a:lnTo>
                    <a:lnTo>
                      <a:pt x="393" y="245"/>
                    </a:lnTo>
                    <a:lnTo>
                      <a:pt x="395" y="238"/>
                    </a:lnTo>
                    <a:lnTo>
                      <a:pt x="397" y="226"/>
                    </a:lnTo>
                    <a:lnTo>
                      <a:pt x="397" y="217"/>
                    </a:lnTo>
                    <a:lnTo>
                      <a:pt x="397" y="207"/>
                    </a:lnTo>
                    <a:lnTo>
                      <a:pt x="399" y="198"/>
                    </a:lnTo>
                    <a:lnTo>
                      <a:pt x="397" y="188"/>
                    </a:lnTo>
                    <a:lnTo>
                      <a:pt x="397" y="179"/>
                    </a:lnTo>
                    <a:lnTo>
                      <a:pt x="395" y="169"/>
                    </a:lnTo>
                    <a:lnTo>
                      <a:pt x="395" y="160"/>
                    </a:lnTo>
                    <a:lnTo>
                      <a:pt x="393" y="150"/>
                    </a:lnTo>
                    <a:lnTo>
                      <a:pt x="389" y="141"/>
                    </a:lnTo>
                    <a:lnTo>
                      <a:pt x="387" y="131"/>
                    </a:lnTo>
                    <a:lnTo>
                      <a:pt x="384" y="122"/>
                    </a:lnTo>
                    <a:lnTo>
                      <a:pt x="380" y="112"/>
                    </a:lnTo>
                    <a:lnTo>
                      <a:pt x="374" y="103"/>
                    </a:lnTo>
                    <a:lnTo>
                      <a:pt x="368" y="95"/>
                    </a:lnTo>
                    <a:lnTo>
                      <a:pt x="365" y="88"/>
                    </a:lnTo>
                    <a:lnTo>
                      <a:pt x="359" y="78"/>
                    </a:lnTo>
                    <a:lnTo>
                      <a:pt x="351" y="69"/>
                    </a:lnTo>
                    <a:lnTo>
                      <a:pt x="344" y="63"/>
                    </a:lnTo>
                    <a:lnTo>
                      <a:pt x="338" y="55"/>
                    </a:lnTo>
                    <a:lnTo>
                      <a:pt x="330" y="48"/>
                    </a:lnTo>
                    <a:lnTo>
                      <a:pt x="323" y="42"/>
                    </a:lnTo>
                    <a:lnTo>
                      <a:pt x="315" y="36"/>
                    </a:lnTo>
                    <a:lnTo>
                      <a:pt x="308" y="33"/>
                    </a:lnTo>
                    <a:lnTo>
                      <a:pt x="300" y="27"/>
                    </a:lnTo>
                    <a:lnTo>
                      <a:pt x="290" y="21"/>
                    </a:lnTo>
                    <a:lnTo>
                      <a:pt x="281" y="17"/>
                    </a:lnTo>
                    <a:lnTo>
                      <a:pt x="273" y="14"/>
                    </a:lnTo>
                    <a:lnTo>
                      <a:pt x="264" y="10"/>
                    </a:lnTo>
                    <a:lnTo>
                      <a:pt x="254" y="6"/>
                    </a:lnTo>
                    <a:lnTo>
                      <a:pt x="247" y="4"/>
                    </a:lnTo>
                    <a:lnTo>
                      <a:pt x="237" y="4"/>
                    </a:lnTo>
                    <a:lnTo>
                      <a:pt x="228" y="0"/>
                    </a:lnTo>
                    <a:lnTo>
                      <a:pt x="218" y="0"/>
                    </a:lnTo>
                    <a:lnTo>
                      <a:pt x="209" y="0"/>
                    </a:lnTo>
                    <a:lnTo>
                      <a:pt x="199" y="0"/>
                    </a:lnTo>
                    <a:lnTo>
                      <a:pt x="190" y="0"/>
                    </a:lnTo>
                    <a:lnTo>
                      <a:pt x="180" y="0"/>
                    </a:lnTo>
                    <a:lnTo>
                      <a:pt x="169" y="0"/>
                    </a:lnTo>
                    <a:lnTo>
                      <a:pt x="161" y="4"/>
                    </a:lnTo>
                    <a:lnTo>
                      <a:pt x="152" y="4"/>
                    </a:lnTo>
                    <a:lnTo>
                      <a:pt x="142" y="6"/>
                    </a:lnTo>
                    <a:lnTo>
                      <a:pt x="133" y="10"/>
                    </a:lnTo>
                    <a:lnTo>
                      <a:pt x="123" y="14"/>
                    </a:lnTo>
                    <a:lnTo>
                      <a:pt x="114" y="17"/>
                    </a:lnTo>
                    <a:lnTo>
                      <a:pt x="106" y="23"/>
                    </a:lnTo>
                    <a:lnTo>
                      <a:pt x="97" y="27"/>
                    </a:lnTo>
                    <a:lnTo>
                      <a:pt x="89" y="33"/>
                    </a:lnTo>
                    <a:lnTo>
                      <a:pt x="79" y="38"/>
                    </a:lnTo>
                    <a:lnTo>
                      <a:pt x="72" y="46"/>
                    </a:lnTo>
                    <a:lnTo>
                      <a:pt x="62" y="52"/>
                    </a:lnTo>
                    <a:lnTo>
                      <a:pt x="57" y="59"/>
                    </a:lnTo>
                    <a:lnTo>
                      <a:pt x="49" y="65"/>
                    </a:lnTo>
                    <a:lnTo>
                      <a:pt x="43" y="74"/>
                    </a:lnTo>
                    <a:lnTo>
                      <a:pt x="38" y="82"/>
                    </a:lnTo>
                    <a:lnTo>
                      <a:pt x="32" y="91"/>
                    </a:lnTo>
                    <a:lnTo>
                      <a:pt x="26" y="97"/>
                    </a:lnTo>
                    <a:lnTo>
                      <a:pt x="22" y="107"/>
                    </a:lnTo>
                    <a:lnTo>
                      <a:pt x="17" y="116"/>
                    </a:lnTo>
                    <a:lnTo>
                      <a:pt x="13" y="124"/>
                    </a:lnTo>
                    <a:lnTo>
                      <a:pt x="9" y="133"/>
                    </a:lnTo>
                    <a:lnTo>
                      <a:pt x="7" y="143"/>
                    </a:lnTo>
                    <a:lnTo>
                      <a:pt x="3" y="152"/>
                    </a:lnTo>
                    <a:lnTo>
                      <a:pt x="3" y="162"/>
                    </a:lnTo>
                    <a:lnTo>
                      <a:pt x="0" y="169"/>
                    </a:lnTo>
                    <a:lnTo>
                      <a:pt x="0" y="181"/>
                    </a:lnTo>
                    <a:lnTo>
                      <a:pt x="0" y="188"/>
                    </a:lnTo>
                    <a:lnTo>
                      <a:pt x="0" y="200"/>
                    </a:lnTo>
                    <a:lnTo>
                      <a:pt x="0" y="209"/>
                    </a:lnTo>
                    <a:lnTo>
                      <a:pt x="0" y="219"/>
                    </a:lnTo>
                    <a:lnTo>
                      <a:pt x="1" y="228"/>
                    </a:lnTo>
                    <a:lnTo>
                      <a:pt x="3" y="238"/>
                    </a:lnTo>
                    <a:lnTo>
                      <a:pt x="5" y="247"/>
                    </a:lnTo>
                    <a:lnTo>
                      <a:pt x="7" y="257"/>
                    </a:lnTo>
                    <a:lnTo>
                      <a:pt x="11" y="266"/>
                    </a:lnTo>
                    <a:lnTo>
                      <a:pt x="15" y="276"/>
                    </a:lnTo>
                    <a:lnTo>
                      <a:pt x="19" y="283"/>
                    </a:lnTo>
                    <a:lnTo>
                      <a:pt x="22" y="293"/>
                    </a:lnTo>
                    <a:lnTo>
                      <a:pt x="28" y="302"/>
                    </a:lnTo>
                    <a:lnTo>
                      <a:pt x="36" y="312"/>
                    </a:lnTo>
                    <a:lnTo>
                      <a:pt x="41" y="320"/>
                    </a:lnTo>
                    <a:lnTo>
                      <a:pt x="47" y="327"/>
                    </a:lnTo>
                    <a:lnTo>
                      <a:pt x="53" y="333"/>
                    </a:lnTo>
                    <a:lnTo>
                      <a:pt x="59" y="340"/>
                    </a:lnTo>
                    <a:lnTo>
                      <a:pt x="66" y="348"/>
                    </a:lnTo>
                    <a:lnTo>
                      <a:pt x="74" y="354"/>
                    </a:lnTo>
                    <a:lnTo>
                      <a:pt x="81" y="359"/>
                    </a:lnTo>
                    <a:lnTo>
                      <a:pt x="89" y="365"/>
                    </a:lnTo>
                    <a:lnTo>
                      <a:pt x="98" y="371"/>
                    </a:lnTo>
                    <a:lnTo>
                      <a:pt x="106" y="375"/>
                    </a:lnTo>
                    <a:lnTo>
                      <a:pt x="114" y="378"/>
                    </a:lnTo>
                    <a:lnTo>
                      <a:pt x="123" y="384"/>
                    </a:lnTo>
                    <a:lnTo>
                      <a:pt x="133" y="386"/>
                    </a:lnTo>
                    <a:lnTo>
                      <a:pt x="142" y="390"/>
                    </a:lnTo>
                    <a:lnTo>
                      <a:pt x="152" y="392"/>
                    </a:lnTo>
                    <a:lnTo>
                      <a:pt x="161" y="396"/>
                    </a:lnTo>
                    <a:lnTo>
                      <a:pt x="169" y="396"/>
                    </a:lnTo>
                    <a:lnTo>
                      <a:pt x="180" y="397"/>
                    </a:lnTo>
                    <a:lnTo>
                      <a:pt x="190" y="397"/>
                    </a:lnTo>
                    <a:lnTo>
                      <a:pt x="199" y="399"/>
                    </a:lnTo>
                    <a:lnTo>
                      <a:pt x="209" y="397"/>
                    </a:lnTo>
                    <a:lnTo>
                      <a:pt x="218" y="397"/>
                    </a:lnTo>
                    <a:lnTo>
                      <a:pt x="228" y="396"/>
                    </a:lnTo>
                    <a:lnTo>
                      <a:pt x="237" y="396"/>
                    </a:lnTo>
                    <a:lnTo>
                      <a:pt x="247" y="392"/>
                    </a:lnTo>
                    <a:lnTo>
                      <a:pt x="256" y="390"/>
                    </a:lnTo>
                    <a:lnTo>
                      <a:pt x="264" y="388"/>
                    </a:lnTo>
                    <a:lnTo>
                      <a:pt x="275" y="384"/>
                    </a:lnTo>
                    <a:lnTo>
                      <a:pt x="283" y="380"/>
                    </a:lnTo>
                    <a:lnTo>
                      <a:pt x="292" y="377"/>
                    </a:lnTo>
                    <a:lnTo>
                      <a:pt x="302" y="371"/>
                    </a:lnTo>
                    <a:lnTo>
                      <a:pt x="311" y="365"/>
                    </a:lnTo>
                    <a:lnTo>
                      <a:pt x="31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95" name="Freeform 59"/>
              <p:cNvSpPr>
                <a:spLocks/>
              </p:cNvSpPr>
              <p:nvPr/>
            </p:nvSpPr>
            <p:spPr bwMode="auto">
              <a:xfrm>
                <a:off x="3553" y="2640"/>
                <a:ext cx="162" cy="162"/>
              </a:xfrm>
              <a:custGeom>
                <a:avLst/>
                <a:gdLst>
                  <a:gd name="T0" fmla="*/ 266 w 323"/>
                  <a:gd name="T1" fmla="*/ 286 h 324"/>
                  <a:gd name="T2" fmla="*/ 281 w 323"/>
                  <a:gd name="T3" fmla="*/ 268 h 324"/>
                  <a:gd name="T4" fmla="*/ 297 w 323"/>
                  <a:gd name="T5" fmla="*/ 251 h 324"/>
                  <a:gd name="T6" fmla="*/ 306 w 323"/>
                  <a:gd name="T7" fmla="*/ 229 h 324"/>
                  <a:gd name="T8" fmla="*/ 316 w 323"/>
                  <a:gd name="T9" fmla="*/ 208 h 324"/>
                  <a:gd name="T10" fmla="*/ 321 w 323"/>
                  <a:gd name="T11" fmla="*/ 185 h 324"/>
                  <a:gd name="T12" fmla="*/ 323 w 323"/>
                  <a:gd name="T13" fmla="*/ 164 h 324"/>
                  <a:gd name="T14" fmla="*/ 321 w 323"/>
                  <a:gd name="T15" fmla="*/ 139 h 324"/>
                  <a:gd name="T16" fmla="*/ 316 w 323"/>
                  <a:gd name="T17" fmla="*/ 116 h 324"/>
                  <a:gd name="T18" fmla="*/ 306 w 323"/>
                  <a:gd name="T19" fmla="*/ 94 h 324"/>
                  <a:gd name="T20" fmla="*/ 297 w 323"/>
                  <a:gd name="T21" fmla="*/ 75 h 324"/>
                  <a:gd name="T22" fmla="*/ 279 w 323"/>
                  <a:gd name="T23" fmla="*/ 54 h 324"/>
                  <a:gd name="T24" fmla="*/ 262 w 323"/>
                  <a:gd name="T25" fmla="*/ 37 h 324"/>
                  <a:gd name="T26" fmla="*/ 243 w 323"/>
                  <a:gd name="T27" fmla="*/ 23 h 324"/>
                  <a:gd name="T28" fmla="*/ 222 w 323"/>
                  <a:gd name="T29" fmla="*/ 14 h 324"/>
                  <a:gd name="T30" fmla="*/ 200 w 323"/>
                  <a:gd name="T31" fmla="*/ 6 h 324"/>
                  <a:gd name="T32" fmla="*/ 177 w 323"/>
                  <a:gd name="T33" fmla="*/ 0 h 324"/>
                  <a:gd name="T34" fmla="*/ 154 w 323"/>
                  <a:gd name="T35" fmla="*/ 0 h 324"/>
                  <a:gd name="T36" fmla="*/ 133 w 323"/>
                  <a:gd name="T37" fmla="*/ 4 h 324"/>
                  <a:gd name="T38" fmla="*/ 108 w 323"/>
                  <a:gd name="T39" fmla="*/ 10 h 324"/>
                  <a:gd name="T40" fmla="*/ 87 w 323"/>
                  <a:gd name="T41" fmla="*/ 19 h 324"/>
                  <a:gd name="T42" fmla="*/ 67 w 323"/>
                  <a:gd name="T43" fmla="*/ 33 h 324"/>
                  <a:gd name="T44" fmla="*/ 48 w 323"/>
                  <a:gd name="T45" fmla="*/ 50 h 324"/>
                  <a:gd name="T46" fmla="*/ 32 w 323"/>
                  <a:gd name="T47" fmla="*/ 67 h 324"/>
                  <a:gd name="T48" fmla="*/ 19 w 323"/>
                  <a:gd name="T49" fmla="*/ 88 h 324"/>
                  <a:gd name="T50" fmla="*/ 9 w 323"/>
                  <a:gd name="T51" fmla="*/ 109 h 324"/>
                  <a:gd name="T52" fmla="*/ 4 w 323"/>
                  <a:gd name="T53" fmla="*/ 133 h 324"/>
                  <a:gd name="T54" fmla="*/ 0 w 323"/>
                  <a:gd name="T55" fmla="*/ 154 h 324"/>
                  <a:gd name="T56" fmla="*/ 0 w 323"/>
                  <a:gd name="T57" fmla="*/ 177 h 324"/>
                  <a:gd name="T58" fmla="*/ 4 w 323"/>
                  <a:gd name="T59" fmla="*/ 202 h 324"/>
                  <a:gd name="T60" fmla="*/ 11 w 323"/>
                  <a:gd name="T61" fmla="*/ 225 h 324"/>
                  <a:gd name="T62" fmla="*/ 23 w 323"/>
                  <a:gd name="T63" fmla="*/ 246 h 324"/>
                  <a:gd name="T64" fmla="*/ 38 w 323"/>
                  <a:gd name="T65" fmla="*/ 267 h 324"/>
                  <a:gd name="T66" fmla="*/ 55 w 323"/>
                  <a:gd name="T67" fmla="*/ 284 h 324"/>
                  <a:gd name="T68" fmla="*/ 74 w 323"/>
                  <a:gd name="T69" fmla="*/ 297 h 324"/>
                  <a:gd name="T70" fmla="*/ 93 w 323"/>
                  <a:gd name="T71" fmla="*/ 308 h 324"/>
                  <a:gd name="T72" fmla="*/ 116 w 323"/>
                  <a:gd name="T73" fmla="*/ 316 h 324"/>
                  <a:gd name="T74" fmla="*/ 139 w 323"/>
                  <a:gd name="T75" fmla="*/ 322 h 324"/>
                  <a:gd name="T76" fmla="*/ 162 w 323"/>
                  <a:gd name="T77" fmla="*/ 324 h 324"/>
                  <a:gd name="T78" fmla="*/ 186 w 323"/>
                  <a:gd name="T79" fmla="*/ 322 h 324"/>
                  <a:gd name="T80" fmla="*/ 209 w 323"/>
                  <a:gd name="T81" fmla="*/ 316 h 324"/>
                  <a:gd name="T82" fmla="*/ 230 w 323"/>
                  <a:gd name="T83" fmla="*/ 308 h 324"/>
                  <a:gd name="T84" fmla="*/ 253 w 323"/>
                  <a:gd name="T85" fmla="*/ 29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3" h="324">
                    <a:moveTo>
                      <a:pt x="253" y="297"/>
                    </a:moveTo>
                    <a:lnTo>
                      <a:pt x="259" y="291"/>
                    </a:lnTo>
                    <a:lnTo>
                      <a:pt x="266" y="286"/>
                    </a:lnTo>
                    <a:lnTo>
                      <a:pt x="272" y="280"/>
                    </a:lnTo>
                    <a:lnTo>
                      <a:pt x="278" y="274"/>
                    </a:lnTo>
                    <a:lnTo>
                      <a:pt x="281" y="268"/>
                    </a:lnTo>
                    <a:lnTo>
                      <a:pt x="287" y="263"/>
                    </a:lnTo>
                    <a:lnTo>
                      <a:pt x="293" y="257"/>
                    </a:lnTo>
                    <a:lnTo>
                      <a:pt x="297" y="251"/>
                    </a:lnTo>
                    <a:lnTo>
                      <a:pt x="300" y="244"/>
                    </a:lnTo>
                    <a:lnTo>
                      <a:pt x="304" y="236"/>
                    </a:lnTo>
                    <a:lnTo>
                      <a:pt x="306" y="229"/>
                    </a:lnTo>
                    <a:lnTo>
                      <a:pt x="310" y="223"/>
                    </a:lnTo>
                    <a:lnTo>
                      <a:pt x="312" y="215"/>
                    </a:lnTo>
                    <a:lnTo>
                      <a:pt x="316" y="208"/>
                    </a:lnTo>
                    <a:lnTo>
                      <a:pt x="318" y="200"/>
                    </a:lnTo>
                    <a:lnTo>
                      <a:pt x="319" y="194"/>
                    </a:lnTo>
                    <a:lnTo>
                      <a:pt x="321" y="185"/>
                    </a:lnTo>
                    <a:lnTo>
                      <a:pt x="321" y="177"/>
                    </a:lnTo>
                    <a:lnTo>
                      <a:pt x="321" y="170"/>
                    </a:lnTo>
                    <a:lnTo>
                      <a:pt x="323" y="164"/>
                    </a:lnTo>
                    <a:lnTo>
                      <a:pt x="321" y="154"/>
                    </a:lnTo>
                    <a:lnTo>
                      <a:pt x="321" y="147"/>
                    </a:lnTo>
                    <a:lnTo>
                      <a:pt x="321" y="139"/>
                    </a:lnTo>
                    <a:lnTo>
                      <a:pt x="319" y="133"/>
                    </a:lnTo>
                    <a:lnTo>
                      <a:pt x="318" y="124"/>
                    </a:lnTo>
                    <a:lnTo>
                      <a:pt x="316" y="116"/>
                    </a:lnTo>
                    <a:lnTo>
                      <a:pt x="312" y="109"/>
                    </a:lnTo>
                    <a:lnTo>
                      <a:pt x="310" y="103"/>
                    </a:lnTo>
                    <a:lnTo>
                      <a:pt x="306" y="94"/>
                    </a:lnTo>
                    <a:lnTo>
                      <a:pt x="304" y="88"/>
                    </a:lnTo>
                    <a:lnTo>
                      <a:pt x="300" y="80"/>
                    </a:lnTo>
                    <a:lnTo>
                      <a:pt x="297" y="75"/>
                    </a:lnTo>
                    <a:lnTo>
                      <a:pt x="291" y="67"/>
                    </a:lnTo>
                    <a:lnTo>
                      <a:pt x="285" y="59"/>
                    </a:lnTo>
                    <a:lnTo>
                      <a:pt x="279" y="54"/>
                    </a:lnTo>
                    <a:lnTo>
                      <a:pt x="274" y="48"/>
                    </a:lnTo>
                    <a:lnTo>
                      <a:pt x="268" y="42"/>
                    </a:lnTo>
                    <a:lnTo>
                      <a:pt x="262" y="37"/>
                    </a:lnTo>
                    <a:lnTo>
                      <a:pt x="255" y="33"/>
                    </a:lnTo>
                    <a:lnTo>
                      <a:pt x="249" y="29"/>
                    </a:lnTo>
                    <a:lnTo>
                      <a:pt x="243" y="23"/>
                    </a:lnTo>
                    <a:lnTo>
                      <a:pt x="236" y="19"/>
                    </a:lnTo>
                    <a:lnTo>
                      <a:pt x="228" y="16"/>
                    </a:lnTo>
                    <a:lnTo>
                      <a:pt x="222" y="14"/>
                    </a:lnTo>
                    <a:lnTo>
                      <a:pt x="215" y="10"/>
                    </a:lnTo>
                    <a:lnTo>
                      <a:pt x="207" y="8"/>
                    </a:lnTo>
                    <a:lnTo>
                      <a:pt x="200" y="6"/>
                    </a:lnTo>
                    <a:lnTo>
                      <a:pt x="194" y="4"/>
                    </a:lnTo>
                    <a:lnTo>
                      <a:pt x="184" y="2"/>
                    </a:lnTo>
                    <a:lnTo>
                      <a:pt x="177" y="0"/>
                    </a:lnTo>
                    <a:lnTo>
                      <a:pt x="169" y="0"/>
                    </a:lnTo>
                    <a:lnTo>
                      <a:pt x="162" y="0"/>
                    </a:lnTo>
                    <a:lnTo>
                      <a:pt x="154" y="0"/>
                    </a:lnTo>
                    <a:lnTo>
                      <a:pt x="146" y="0"/>
                    </a:lnTo>
                    <a:lnTo>
                      <a:pt x="139" y="2"/>
                    </a:lnTo>
                    <a:lnTo>
                      <a:pt x="133" y="4"/>
                    </a:lnTo>
                    <a:lnTo>
                      <a:pt x="124" y="4"/>
                    </a:lnTo>
                    <a:lnTo>
                      <a:pt x="116" y="6"/>
                    </a:lnTo>
                    <a:lnTo>
                      <a:pt x="108" y="10"/>
                    </a:lnTo>
                    <a:lnTo>
                      <a:pt x="103" y="12"/>
                    </a:lnTo>
                    <a:lnTo>
                      <a:pt x="93" y="16"/>
                    </a:lnTo>
                    <a:lnTo>
                      <a:pt x="87" y="19"/>
                    </a:lnTo>
                    <a:lnTo>
                      <a:pt x="80" y="23"/>
                    </a:lnTo>
                    <a:lnTo>
                      <a:pt x="74" y="29"/>
                    </a:lnTo>
                    <a:lnTo>
                      <a:pt x="67" y="33"/>
                    </a:lnTo>
                    <a:lnTo>
                      <a:pt x="59" y="38"/>
                    </a:lnTo>
                    <a:lnTo>
                      <a:pt x="53" y="44"/>
                    </a:lnTo>
                    <a:lnTo>
                      <a:pt x="48" y="50"/>
                    </a:lnTo>
                    <a:lnTo>
                      <a:pt x="42" y="56"/>
                    </a:lnTo>
                    <a:lnTo>
                      <a:pt x="36" y="61"/>
                    </a:lnTo>
                    <a:lnTo>
                      <a:pt x="32" y="67"/>
                    </a:lnTo>
                    <a:lnTo>
                      <a:pt x="29" y="75"/>
                    </a:lnTo>
                    <a:lnTo>
                      <a:pt x="23" y="80"/>
                    </a:lnTo>
                    <a:lnTo>
                      <a:pt x="19" y="88"/>
                    </a:lnTo>
                    <a:lnTo>
                      <a:pt x="15" y="94"/>
                    </a:lnTo>
                    <a:lnTo>
                      <a:pt x="13" y="103"/>
                    </a:lnTo>
                    <a:lnTo>
                      <a:pt x="9" y="109"/>
                    </a:lnTo>
                    <a:lnTo>
                      <a:pt x="8" y="116"/>
                    </a:lnTo>
                    <a:lnTo>
                      <a:pt x="6" y="124"/>
                    </a:lnTo>
                    <a:lnTo>
                      <a:pt x="4" y="133"/>
                    </a:lnTo>
                    <a:lnTo>
                      <a:pt x="2" y="139"/>
                    </a:lnTo>
                    <a:lnTo>
                      <a:pt x="0" y="147"/>
                    </a:lnTo>
                    <a:lnTo>
                      <a:pt x="0" y="154"/>
                    </a:lnTo>
                    <a:lnTo>
                      <a:pt x="0" y="164"/>
                    </a:lnTo>
                    <a:lnTo>
                      <a:pt x="0" y="170"/>
                    </a:lnTo>
                    <a:lnTo>
                      <a:pt x="0" y="177"/>
                    </a:lnTo>
                    <a:lnTo>
                      <a:pt x="2" y="187"/>
                    </a:lnTo>
                    <a:lnTo>
                      <a:pt x="4" y="194"/>
                    </a:lnTo>
                    <a:lnTo>
                      <a:pt x="4" y="202"/>
                    </a:lnTo>
                    <a:lnTo>
                      <a:pt x="6" y="209"/>
                    </a:lnTo>
                    <a:lnTo>
                      <a:pt x="9" y="217"/>
                    </a:lnTo>
                    <a:lnTo>
                      <a:pt x="11" y="225"/>
                    </a:lnTo>
                    <a:lnTo>
                      <a:pt x="15" y="230"/>
                    </a:lnTo>
                    <a:lnTo>
                      <a:pt x="19" y="238"/>
                    </a:lnTo>
                    <a:lnTo>
                      <a:pt x="23" y="246"/>
                    </a:lnTo>
                    <a:lnTo>
                      <a:pt x="29" y="253"/>
                    </a:lnTo>
                    <a:lnTo>
                      <a:pt x="32" y="259"/>
                    </a:lnTo>
                    <a:lnTo>
                      <a:pt x="38" y="267"/>
                    </a:lnTo>
                    <a:lnTo>
                      <a:pt x="44" y="272"/>
                    </a:lnTo>
                    <a:lnTo>
                      <a:pt x="49" y="278"/>
                    </a:lnTo>
                    <a:lnTo>
                      <a:pt x="55" y="284"/>
                    </a:lnTo>
                    <a:lnTo>
                      <a:pt x="61" y="287"/>
                    </a:lnTo>
                    <a:lnTo>
                      <a:pt x="67" y="293"/>
                    </a:lnTo>
                    <a:lnTo>
                      <a:pt x="74" y="297"/>
                    </a:lnTo>
                    <a:lnTo>
                      <a:pt x="80" y="301"/>
                    </a:lnTo>
                    <a:lnTo>
                      <a:pt x="87" y="305"/>
                    </a:lnTo>
                    <a:lnTo>
                      <a:pt x="93" y="308"/>
                    </a:lnTo>
                    <a:lnTo>
                      <a:pt x="103" y="312"/>
                    </a:lnTo>
                    <a:lnTo>
                      <a:pt x="108" y="314"/>
                    </a:lnTo>
                    <a:lnTo>
                      <a:pt x="116" y="316"/>
                    </a:lnTo>
                    <a:lnTo>
                      <a:pt x="124" y="318"/>
                    </a:lnTo>
                    <a:lnTo>
                      <a:pt x="133" y="320"/>
                    </a:lnTo>
                    <a:lnTo>
                      <a:pt x="139" y="322"/>
                    </a:lnTo>
                    <a:lnTo>
                      <a:pt x="146" y="322"/>
                    </a:lnTo>
                    <a:lnTo>
                      <a:pt x="154" y="322"/>
                    </a:lnTo>
                    <a:lnTo>
                      <a:pt x="162" y="324"/>
                    </a:lnTo>
                    <a:lnTo>
                      <a:pt x="169" y="322"/>
                    </a:lnTo>
                    <a:lnTo>
                      <a:pt x="177" y="322"/>
                    </a:lnTo>
                    <a:lnTo>
                      <a:pt x="186" y="322"/>
                    </a:lnTo>
                    <a:lnTo>
                      <a:pt x="194" y="320"/>
                    </a:lnTo>
                    <a:lnTo>
                      <a:pt x="202" y="318"/>
                    </a:lnTo>
                    <a:lnTo>
                      <a:pt x="209" y="316"/>
                    </a:lnTo>
                    <a:lnTo>
                      <a:pt x="217" y="314"/>
                    </a:lnTo>
                    <a:lnTo>
                      <a:pt x="222" y="312"/>
                    </a:lnTo>
                    <a:lnTo>
                      <a:pt x="230" y="308"/>
                    </a:lnTo>
                    <a:lnTo>
                      <a:pt x="238" y="305"/>
                    </a:lnTo>
                    <a:lnTo>
                      <a:pt x="245" y="301"/>
                    </a:lnTo>
                    <a:lnTo>
                      <a:pt x="253" y="297"/>
                    </a:lnTo>
                    <a:lnTo>
                      <a:pt x="253" y="297"/>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96" name="Freeform 60"/>
              <p:cNvSpPr>
                <a:spLocks/>
              </p:cNvSpPr>
              <p:nvPr/>
            </p:nvSpPr>
            <p:spPr bwMode="auto">
              <a:xfrm>
                <a:off x="3595" y="2653"/>
                <a:ext cx="73" cy="73"/>
              </a:xfrm>
              <a:custGeom>
                <a:avLst/>
                <a:gdLst>
                  <a:gd name="T0" fmla="*/ 119 w 146"/>
                  <a:gd name="T1" fmla="*/ 129 h 146"/>
                  <a:gd name="T2" fmla="*/ 131 w 146"/>
                  <a:gd name="T3" fmla="*/ 118 h 146"/>
                  <a:gd name="T4" fmla="*/ 137 w 146"/>
                  <a:gd name="T5" fmla="*/ 107 h 146"/>
                  <a:gd name="T6" fmla="*/ 142 w 146"/>
                  <a:gd name="T7" fmla="*/ 93 h 146"/>
                  <a:gd name="T8" fmla="*/ 146 w 146"/>
                  <a:gd name="T9" fmla="*/ 80 h 146"/>
                  <a:gd name="T10" fmla="*/ 146 w 146"/>
                  <a:gd name="T11" fmla="*/ 65 h 146"/>
                  <a:gd name="T12" fmla="*/ 144 w 146"/>
                  <a:gd name="T13" fmla="*/ 51 h 146"/>
                  <a:gd name="T14" fmla="*/ 138 w 146"/>
                  <a:gd name="T15" fmla="*/ 38 h 146"/>
                  <a:gd name="T16" fmla="*/ 131 w 146"/>
                  <a:gd name="T17" fmla="*/ 25 h 146"/>
                  <a:gd name="T18" fmla="*/ 119 w 146"/>
                  <a:gd name="T19" fmla="*/ 15 h 146"/>
                  <a:gd name="T20" fmla="*/ 108 w 146"/>
                  <a:gd name="T21" fmla="*/ 8 h 146"/>
                  <a:gd name="T22" fmla="*/ 95 w 146"/>
                  <a:gd name="T23" fmla="*/ 2 h 146"/>
                  <a:gd name="T24" fmla="*/ 81 w 146"/>
                  <a:gd name="T25" fmla="*/ 0 h 146"/>
                  <a:gd name="T26" fmla="*/ 66 w 146"/>
                  <a:gd name="T27" fmla="*/ 0 h 146"/>
                  <a:gd name="T28" fmla="*/ 53 w 146"/>
                  <a:gd name="T29" fmla="*/ 2 h 146"/>
                  <a:gd name="T30" fmla="*/ 38 w 146"/>
                  <a:gd name="T31" fmla="*/ 8 h 146"/>
                  <a:gd name="T32" fmla="*/ 26 w 146"/>
                  <a:gd name="T33" fmla="*/ 17 h 146"/>
                  <a:gd name="T34" fmla="*/ 15 w 146"/>
                  <a:gd name="T35" fmla="*/ 27 h 146"/>
                  <a:gd name="T36" fmla="*/ 7 w 146"/>
                  <a:gd name="T37" fmla="*/ 38 h 146"/>
                  <a:gd name="T38" fmla="*/ 3 w 146"/>
                  <a:gd name="T39" fmla="*/ 53 h 146"/>
                  <a:gd name="T40" fmla="*/ 0 w 146"/>
                  <a:gd name="T41" fmla="*/ 67 h 146"/>
                  <a:gd name="T42" fmla="*/ 0 w 146"/>
                  <a:gd name="T43" fmla="*/ 82 h 146"/>
                  <a:gd name="T44" fmla="*/ 2 w 146"/>
                  <a:gd name="T45" fmla="*/ 95 h 146"/>
                  <a:gd name="T46" fmla="*/ 7 w 146"/>
                  <a:gd name="T47" fmla="*/ 108 h 146"/>
                  <a:gd name="T48" fmla="*/ 17 w 146"/>
                  <a:gd name="T49" fmla="*/ 120 h 146"/>
                  <a:gd name="T50" fmla="*/ 28 w 146"/>
                  <a:gd name="T51" fmla="*/ 129 h 146"/>
                  <a:gd name="T52" fmla="*/ 40 w 146"/>
                  <a:gd name="T53" fmla="*/ 137 h 146"/>
                  <a:gd name="T54" fmla="*/ 53 w 146"/>
                  <a:gd name="T55" fmla="*/ 143 h 146"/>
                  <a:gd name="T56" fmla="*/ 66 w 146"/>
                  <a:gd name="T57" fmla="*/ 145 h 146"/>
                  <a:gd name="T58" fmla="*/ 81 w 146"/>
                  <a:gd name="T59" fmla="*/ 145 h 146"/>
                  <a:gd name="T60" fmla="*/ 95 w 146"/>
                  <a:gd name="T61" fmla="*/ 145 h 146"/>
                  <a:gd name="T62" fmla="*/ 106 w 146"/>
                  <a:gd name="T63" fmla="*/ 139 h 146"/>
                  <a:gd name="T64" fmla="*/ 114 w 146"/>
                  <a:gd name="T65" fmla="*/ 13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6">
                    <a:moveTo>
                      <a:pt x="114" y="135"/>
                    </a:moveTo>
                    <a:lnTo>
                      <a:pt x="119" y="129"/>
                    </a:lnTo>
                    <a:lnTo>
                      <a:pt x="125" y="124"/>
                    </a:lnTo>
                    <a:lnTo>
                      <a:pt x="131" y="118"/>
                    </a:lnTo>
                    <a:lnTo>
                      <a:pt x="135" y="112"/>
                    </a:lnTo>
                    <a:lnTo>
                      <a:pt x="137" y="107"/>
                    </a:lnTo>
                    <a:lnTo>
                      <a:pt x="140" y="101"/>
                    </a:lnTo>
                    <a:lnTo>
                      <a:pt x="142" y="93"/>
                    </a:lnTo>
                    <a:lnTo>
                      <a:pt x="146" y="88"/>
                    </a:lnTo>
                    <a:lnTo>
                      <a:pt x="146" y="80"/>
                    </a:lnTo>
                    <a:lnTo>
                      <a:pt x="146" y="72"/>
                    </a:lnTo>
                    <a:lnTo>
                      <a:pt x="146" y="65"/>
                    </a:lnTo>
                    <a:lnTo>
                      <a:pt x="146" y="59"/>
                    </a:lnTo>
                    <a:lnTo>
                      <a:pt x="144" y="51"/>
                    </a:lnTo>
                    <a:lnTo>
                      <a:pt x="142" y="46"/>
                    </a:lnTo>
                    <a:lnTo>
                      <a:pt x="138" y="38"/>
                    </a:lnTo>
                    <a:lnTo>
                      <a:pt x="137" y="32"/>
                    </a:lnTo>
                    <a:lnTo>
                      <a:pt x="131" y="25"/>
                    </a:lnTo>
                    <a:lnTo>
                      <a:pt x="125" y="21"/>
                    </a:lnTo>
                    <a:lnTo>
                      <a:pt x="119" y="15"/>
                    </a:lnTo>
                    <a:lnTo>
                      <a:pt x="114" y="12"/>
                    </a:lnTo>
                    <a:lnTo>
                      <a:pt x="108" y="8"/>
                    </a:lnTo>
                    <a:lnTo>
                      <a:pt x="102" y="6"/>
                    </a:lnTo>
                    <a:lnTo>
                      <a:pt x="95" y="2"/>
                    </a:lnTo>
                    <a:lnTo>
                      <a:pt x="89" y="2"/>
                    </a:lnTo>
                    <a:lnTo>
                      <a:pt x="81" y="0"/>
                    </a:lnTo>
                    <a:lnTo>
                      <a:pt x="74" y="0"/>
                    </a:lnTo>
                    <a:lnTo>
                      <a:pt x="66" y="0"/>
                    </a:lnTo>
                    <a:lnTo>
                      <a:pt x="59" y="2"/>
                    </a:lnTo>
                    <a:lnTo>
                      <a:pt x="53" y="2"/>
                    </a:lnTo>
                    <a:lnTo>
                      <a:pt x="45" y="6"/>
                    </a:lnTo>
                    <a:lnTo>
                      <a:pt x="38" y="8"/>
                    </a:lnTo>
                    <a:lnTo>
                      <a:pt x="32" y="13"/>
                    </a:lnTo>
                    <a:lnTo>
                      <a:pt x="26" y="17"/>
                    </a:lnTo>
                    <a:lnTo>
                      <a:pt x="21" y="23"/>
                    </a:lnTo>
                    <a:lnTo>
                      <a:pt x="15" y="27"/>
                    </a:lnTo>
                    <a:lnTo>
                      <a:pt x="13" y="32"/>
                    </a:lnTo>
                    <a:lnTo>
                      <a:pt x="7" y="38"/>
                    </a:lnTo>
                    <a:lnTo>
                      <a:pt x="5" y="46"/>
                    </a:lnTo>
                    <a:lnTo>
                      <a:pt x="3" y="53"/>
                    </a:lnTo>
                    <a:lnTo>
                      <a:pt x="2" y="59"/>
                    </a:lnTo>
                    <a:lnTo>
                      <a:pt x="0" y="67"/>
                    </a:lnTo>
                    <a:lnTo>
                      <a:pt x="0" y="74"/>
                    </a:lnTo>
                    <a:lnTo>
                      <a:pt x="0" y="82"/>
                    </a:lnTo>
                    <a:lnTo>
                      <a:pt x="2" y="88"/>
                    </a:lnTo>
                    <a:lnTo>
                      <a:pt x="2" y="95"/>
                    </a:lnTo>
                    <a:lnTo>
                      <a:pt x="5" y="103"/>
                    </a:lnTo>
                    <a:lnTo>
                      <a:pt x="7" y="108"/>
                    </a:lnTo>
                    <a:lnTo>
                      <a:pt x="13" y="116"/>
                    </a:lnTo>
                    <a:lnTo>
                      <a:pt x="17" y="120"/>
                    </a:lnTo>
                    <a:lnTo>
                      <a:pt x="22" y="126"/>
                    </a:lnTo>
                    <a:lnTo>
                      <a:pt x="28" y="129"/>
                    </a:lnTo>
                    <a:lnTo>
                      <a:pt x="34" y="135"/>
                    </a:lnTo>
                    <a:lnTo>
                      <a:pt x="40" y="137"/>
                    </a:lnTo>
                    <a:lnTo>
                      <a:pt x="47" y="141"/>
                    </a:lnTo>
                    <a:lnTo>
                      <a:pt x="53" y="143"/>
                    </a:lnTo>
                    <a:lnTo>
                      <a:pt x="60" y="145"/>
                    </a:lnTo>
                    <a:lnTo>
                      <a:pt x="66" y="145"/>
                    </a:lnTo>
                    <a:lnTo>
                      <a:pt x="74" y="146"/>
                    </a:lnTo>
                    <a:lnTo>
                      <a:pt x="81" y="145"/>
                    </a:lnTo>
                    <a:lnTo>
                      <a:pt x="87" y="145"/>
                    </a:lnTo>
                    <a:lnTo>
                      <a:pt x="95" y="145"/>
                    </a:lnTo>
                    <a:lnTo>
                      <a:pt x="100" y="141"/>
                    </a:lnTo>
                    <a:lnTo>
                      <a:pt x="106" y="139"/>
                    </a:lnTo>
                    <a:lnTo>
                      <a:pt x="114" y="135"/>
                    </a:lnTo>
                    <a:lnTo>
                      <a:pt x="114"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97" name="Freeform 61"/>
              <p:cNvSpPr>
                <a:spLocks/>
              </p:cNvSpPr>
              <p:nvPr/>
            </p:nvSpPr>
            <p:spPr bwMode="auto">
              <a:xfrm>
                <a:off x="4536" y="2114"/>
                <a:ext cx="297" cy="297"/>
              </a:xfrm>
              <a:custGeom>
                <a:avLst/>
                <a:gdLst>
                  <a:gd name="T0" fmla="*/ 462 w 593"/>
                  <a:gd name="T1" fmla="*/ 544 h 595"/>
                  <a:gd name="T2" fmla="*/ 491 w 593"/>
                  <a:gd name="T3" fmla="*/ 519 h 595"/>
                  <a:gd name="T4" fmla="*/ 517 w 593"/>
                  <a:gd name="T5" fmla="*/ 495 h 595"/>
                  <a:gd name="T6" fmla="*/ 540 w 593"/>
                  <a:gd name="T7" fmla="*/ 466 h 595"/>
                  <a:gd name="T8" fmla="*/ 559 w 593"/>
                  <a:gd name="T9" fmla="*/ 436 h 595"/>
                  <a:gd name="T10" fmla="*/ 572 w 593"/>
                  <a:gd name="T11" fmla="*/ 401 h 595"/>
                  <a:gd name="T12" fmla="*/ 584 w 593"/>
                  <a:gd name="T13" fmla="*/ 369 h 595"/>
                  <a:gd name="T14" fmla="*/ 589 w 593"/>
                  <a:gd name="T15" fmla="*/ 333 h 595"/>
                  <a:gd name="T16" fmla="*/ 593 w 593"/>
                  <a:gd name="T17" fmla="*/ 299 h 595"/>
                  <a:gd name="T18" fmla="*/ 589 w 593"/>
                  <a:gd name="T19" fmla="*/ 263 h 595"/>
                  <a:gd name="T20" fmla="*/ 584 w 593"/>
                  <a:gd name="T21" fmla="*/ 227 h 595"/>
                  <a:gd name="T22" fmla="*/ 572 w 593"/>
                  <a:gd name="T23" fmla="*/ 190 h 595"/>
                  <a:gd name="T24" fmla="*/ 559 w 593"/>
                  <a:gd name="T25" fmla="*/ 158 h 595"/>
                  <a:gd name="T26" fmla="*/ 538 w 593"/>
                  <a:gd name="T27" fmla="*/ 124 h 595"/>
                  <a:gd name="T28" fmla="*/ 513 w 593"/>
                  <a:gd name="T29" fmla="*/ 95 h 595"/>
                  <a:gd name="T30" fmla="*/ 487 w 593"/>
                  <a:gd name="T31" fmla="*/ 71 h 595"/>
                  <a:gd name="T32" fmla="*/ 458 w 593"/>
                  <a:gd name="T33" fmla="*/ 50 h 595"/>
                  <a:gd name="T34" fmla="*/ 428 w 593"/>
                  <a:gd name="T35" fmla="*/ 31 h 595"/>
                  <a:gd name="T36" fmla="*/ 395 w 593"/>
                  <a:gd name="T37" fmla="*/ 18 h 595"/>
                  <a:gd name="T38" fmla="*/ 359 w 593"/>
                  <a:gd name="T39" fmla="*/ 8 h 595"/>
                  <a:gd name="T40" fmla="*/ 325 w 593"/>
                  <a:gd name="T41" fmla="*/ 2 h 595"/>
                  <a:gd name="T42" fmla="*/ 289 w 593"/>
                  <a:gd name="T43" fmla="*/ 0 h 595"/>
                  <a:gd name="T44" fmla="*/ 255 w 593"/>
                  <a:gd name="T45" fmla="*/ 4 h 595"/>
                  <a:gd name="T46" fmla="*/ 219 w 593"/>
                  <a:gd name="T47" fmla="*/ 12 h 595"/>
                  <a:gd name="T48" fmla="*/ 183 w 593"/>
                  <a:gd name="T49" fmla="*/ 23 h 595"/>
                  <a:gd name="T50" fmla="*/ 150 w 593"/>
                  <a:gd name="T51" fmla="*/ 40 h 595"/>
                  <a:gd name="T52" fmla="*/ 118 w 593"/>
                  <a:gd name="T53" fmla="*/ 61 h 595"/>
                  <a:gd name="T54" fmla="*/ 89 w 593"/>
                  <a:gd name="T55" fmla="*/ 84 h 595"/>
                  <a:gd name="T56" fmla="*/ 67 w 593"/>
                  <a:gd name="T57" fmla="*/ 113 h 595"/>
                  <a:gd name="T58" fmla="*/ 44 w 593"/>
                  <a:gd name="T59" fmla="*/ 139 h 595"/>
                  <a:gd name="T60" fmla="*/ 29 w 593"/>
                  <a:gd name="T61" fmla="*/ 171 h 595"/>
                  <a:gd name="T62" fmla="*/ 15 w 593"/>
                  <a:gd name="T63" fmla="*/ 206 h 595"/>
                  <a:gd name="T64" fmla="*/ 6 w 593"/>
                  <a:gd name="T65" fmla="*/ 240 h 595"/>
                  <a:gd name="T66" fmla="*/ 2 w 593"/>
                  <a:gd name="T67" fmla="*/ 274 h 595"/>
                  <a:gd name="T68" fmla="*/ 0 w 593"/>
                  <a:gd name="T69" fmla="*/ 310 h 595"/>
                  <a:gd name="T70" fmla="*/ 4 w 593"/>
                  <a:gd name="T71" fmla="*/ 346 h 595"/>
                  <a:gd name="T72" fmla="*/ 13 w 593"/>
                  <a:gd name="T73" fmla="*/ 382 h 595"/>
                  <a:gd name="T74" fmla="*/ 27 w 593"/>
                  <a:gd name="T75" fmla="*/ 417 h 595"/>
                  <a:gd name="T76" fmla="*/ 44 w 593"/>
                  <a:gd name="T77" fmla="*/ 451 h 595"/>
                  <a:gd name="T78" fmla="*/ 63 w 593"/>
                  <a:gd name="T79" fmla="*/ 481 h 595"/>
                  <a:gd name="T80" fmla="*/ 89 w 593"/>
                  <a:gd name="T81" fmla="*/ 510 h 595"/>
                  <a:gd name="T82" fmla="*/ 116 w 593"/>
                  <a:gd name="T83" fmla="*/ 533 h 595"/>
                  <a:gd name="T84" fmla="*/ 145 w 593"/>
                  <a:gd name="T85" fmla="*/ 554 h 595"/>
                  <a:gd name="T86" fmla="*/ 175 w 593"/>
                  <a:gd name="T87" fmla="*/ 569 h 595"/>
                  <a:gd name="T88" fmla="*/ 211 w 593"/>
                  <a:gd name="T89" fmla="*/ 582 h 595"/>
                  <a:gd name="T90" fmla="*/ 245 w 593"/>
                  <a:gd name="T91" fmla="*/ 590 h 595"/>
                  <a:gd name="T92" fmla="*/ 281 w 593"/>
                  <a:gd name="T93" fmla="*/ 593 h 595"/>
                  <a:gd name="T94" fmla="*/ 316 w 593"/>
                  <a:gd name="T95" fmla="*/ 593 h 595"/>
                  <a:gd name="T96" fmla="*/ 352 w 593"/>
                  <a:gd name="T97" fmla="*/ 590 h 595"/>
                  <a:gd name="T98" fmla="*/ 388 w 593"/>
                  <a:gd name="T99" fmla="*/ 578 h 595"/>
                  <a:gd name="T100" fmla="*/ 424 w 593"/>
                  <a:gd name="T101" fmla="*/ 56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3" h="595">
                    <a:moveTo>
                      <a:pt x="437" y="559"/>
                    </a:moveTo>
                    <a:lnTo>
                      <a:pt x="443" y="555"/>
                    </a:lnTo>
                    <a:lnTo>
                      <a:pt x="451" y="552"/>
                    </a:lnTo>
                    <a:lnTo>
                      <a:pt x="456" y="546"/>
                    </a:lnTo>
                    <a:lnTo>
                      <a:pt x="462" y="544"/>
                    </a:lnTo>
                    <a:lnTo>
                      <a:pt x="468" y="538"/>
                    </a:lnTo>
                    <a:lnTo>
                      <a:pt x="475" y="535"/>
                    </a:lnTo>
                    <a:lnTo>
                      <a:pt x="481" y="529"/>
                    </a:lnTo>
                    <a:lnTo>
                      <a:pt x="487" y="525"/>
                    </a:lnTo>
                    <a:lnTo>
                      <a:pt x="491" y="519"/>
                    </a:lnTo>
                    <a:lnTo>
                      <a:pt x="496" y="516"/>
                    </a:lnTo>
                    <a:lnTo>
                      <a:pt x="502" y="510"/>
                    </a:lnTo>
                    <a:lnTo>
                      <a:pt x="508" y="506"/>
                    </a:lnTo>
                    <a:lnTo>
                      <a:pt x="513" y="500"/>
                    </a:lnTo>
                    <a:lnTo>
                      <a:pt x="517" y="495"/>
                    </a:lnTo>
                    <a:lnTo>
                      <a:pt x="521" y="489"/>
                    </a:lnTo>
                    <a:lnTo>
                      <a:pt x="527" y="485"/>
                    </a:lnTo>
                    <a:lnTo>
                      <a:pt x="530" y="477"/>
                    </a:lnTo>
                    <a:lnTo>
                      <a:pt x="536" y="472"/>
                    </a:lnTo>
                    <a:lnTo>
                      <a:pt x="540" y="466"/>
                    </a:lnTo>
                    <a:lnTo>
                      <a:pt x="544" y="460"/>
                    </a:lnTo>
                    <a:lnTo>
                      <a:pt x="546" y="455"/>
                    </a:lnTo>
                    <a:lnTo>
                      <a:pt x="551" y="447"/>
                    </a:lnTo>
                    <a:lnTo>
                      <a:pt x="553" y="441"/>
                    </a:lnTo>
                    <a:lnTo>
                      <a:pt x="559" y="436"/>
                    </a:lnTo>
                    <a:lnTo>
                      <a:pt x="561" y="428"/>
                    </a:lnTo>
                    <a:lnTo>
                      <a:pt x="565" y="422"/>
                    </a:lnTo>
                    <a:lnTo>
                      <a:pt x="567" y="415"/>
                    </a:lnTo>
                    <a:lnTo>
                      <a:pt x="570" y="409"/>
                    </a:lnTo>
                    <a:lnTo>
                      <a:pt x="572" y="401"/>
                    </a:lnTo>
                    <a:lnTo>
                      <a:pt x="574" y="398"/>
                    </a:lnTo>
                    <a:lnTo>
                      <a:pt x="578" y="390"/>
                    </a:lnTo>
                    <a:lnTo>
                      <a:pt x="580" y="384"/>
                    </a:lnTo>
                    <a:lnTo>
                      <a:pt x="582" y="377"/>
                    </a:lnTo>
                    <a:lnTo>
                      <a:pt x="584" y="369"/>
                    </a:lnTo>
                    <a:lnTo>
                      <a:pt x="586" y="362"/>
                    </a:lnTo>
                    <a:lnTo>
                      <a:pt x="588" y="356"/>
                    </a:lnTo>
                    <a:lnTo>
                      <a:pt x="588" y="348"/>
                    </a:lnTo>
                    <a:lnTo>
                      <a:pt x="589" y="341"/>
                    </a:lnTo>
                    <a:lnTo>
                      <a:pt x="589" y="333"/>
                    </a:lnTo>
                    <a:lnTo>
                      <a:pt x="591" y="327"/>
                    </a:lnTo>
                    <a:lnTo>
                      <a:pt x="591" y="320"/>
                    </a:lnTo>
                    <a:lnTo>
                      <a:pt x="591" y="312"/>
                    </a:lnTo>
                    <a:lnTo>
                      <a:pt x="591" y="305"/>
                    </a:lnTo>
                    <a:lnTo>
                      <a:pt x="593" y="299"/>
                    </a:lnTo>
                    <a:lnTo>
                      <a:pt x="591" y="291"/>
                    </a:lnTo>
                    <a:lnTo>
                      <a:pt x="591" y="284"/>
                    </a:lnTo>
                    <a:lnTo>
                      <a:pt x="591" y="278"/>
                    </a:lnTo>
                    <a:lnTo>
                      <a:pt x="591" y="270"/>
                    </a:lnTo>
                    <a:lnTo>
                      <a:pt x="589" y="263"/>
                    </a:lnTo>
                    <a:lnTo>
                      <a:pt x="589" y="255"/>
                    </a:lnTo>
                    <a:lnTo>
                      <a:pt x="588" y="247"/>
                    </a:lnTo>
                    <a:lnTo>
                      <a:pt x="588" y="242"/>
                    </a:lnTo>
                    <a:lnTo>
                      <a:pt x="586" y="234"/>
                    </a:lnTo>
                    <a:lnTo>
                      <a:pt x="584" y="227"/>
                    </a:lnTo>
                    <a:lnTo>
                      <a:pt x="582" y="219"/>
                    </a:lnTo>
                    <a:lnTo>
                      <a:pt x="580" y="213"/>
                    </a:lnTo>
                    <a:lnTo>
                      <a:pt x="578" y="206"/>
                    </a:lnTo>
                    <a:lnTo>
                      <a:pt x="574" y="198"/>
                    </a:lnTo>
                    <a:lnTo>
                      <a:pt x="572" y="190"/>
                    </a:lnTo>
                    <a:lnTo>
                      <a:pt x="570" y="185"/>
                    </a:lnTo>
                    <a:lnTo>
                      <a:pt x="567" y="177"/>
                    </a:lnTo>
                    <a:lnTo>
                      <a:pt x="565" y="171"/>
                    </a:lnTo>
                    <a:lnTo>
                      <a:pt x="561" y="164"/>
                    </a:lnTo>
                    <a:lnTo>
                      <a:pt x="559" y="158"/>
                    </a:lnTo>
                    <a:lnTo>
                      <a:pt x="553" y="151"/>
                    </a:lnTo>
                    <a:lnTo>
                      <a:pt x="549" y="145"/>
                    </a:lnTo>
                    <a:lnTo>
                      <a:pt x="546" y="137"/>
                    </a:lnTo>
                    <a:lnTo>
                      <a:pt x="542" y="132"/>
                    </a:lnTo>
                    <a:lnTo>
                      <a:pt x="538" y="124"/>
                    </a:lnTo>
                    <a:lnTo>
                      <a:pt x="532" y="118"/>
                    </a:lnTo>
                    <a:lnTo>
                      <a:pt x="529" y="113"/>
                    </a:lnTo>
                    <a:lnTo>
                      <a:pt x="525" y="107"/>
                    </a:lnTo>
                    <a:lnTo>
                      <a:pt x="519" y="101"/>
                    </a:lnTo>
                    <a:lnTo>
                      <a:pt x="513" y="95"/>
                    </a:lnTo>
                    <a:lnTo>
                      <a:pt x="508" y="90"/>
                    </a:lnTo>
                    <a:lnTo>
                      <a:pt x="504" y="86"/>
                    </a:lnTo>
                    <a:lnTo>
                      <a:pt x="498" y="80"/>
                    </a:lnTo>
                    <a:lnTo>
                      <a:pt x="492" y="75"/>
                    </a:lnTo>
                    <a:lnTo>
                      <a:pt x="487" y="71"/>
                    </a:lnTo>
                    <a:lnTo>
                      <a:pt x="483" y="67"/>
                    </a:lnTo>
                    <a:lnTo>
                      <a:pt x="475" y="61"/>
                    </a:lnTo>
                    <a:lnTo>
                      <a:pt x="470" y="57"/>
                    </a:lnTo>
                    <a:lnTo>
                      <a:pt x="464" y="52"/>
                    </a:lnTo>
                    <a:lnTo>
                      <a:pt x="458" y="50"/>
                    </a:lnTo>
                    <a:lnTo>
                      <a:pt x="453" y="44"/>
                    </a:lnTo>
                    <a:lnTo>
                      <a:pt x="447" y="42"/>
                    </a:lnTo>
                    <a:lnTo>
                      <a:pt x="439" y="38"/>
                    </a:lnTo>
                    <a:lnTo>
                      <a:pt x="434" y="35"/>
                    </a:lnTo>
                    <a:lnTo>
                      <a:pt x="428" y="31"/>
                    </a:lnTo>
                    <a:lnTo>
                      <a:pt x="420" y="29"/>
                    </a:lnTo>
                    <a:lnTo>
                      <a:pt x="414" y="25"/>
                    </a:lnTo>
                    <a:lnTo>
                      <a:pt x="407" y="23"/>
                    </a:lnTo>
                    <a:lnTo>
                      <a:pt x="401" y="19"/>
                    </a:lnTo>
                    <a:lnTo>
                      <a:pt x="395" y="18"/>
                    </a:lnTo>
                    <a:lnTo>
                      <a:pt x="388" y="16"/>
                    </a:lnTo>
                    <a:lnTo>
                      <a:pt x="382" y="16"/>
                    </a:lnTo>
                    <a:lnTo>
                      <a:pt x="375" y="12"/>
                    </a:lnTo>
                    <a:lnTo>
                      <a:pt x="367" y="10"/>
                    </a:lnTo>
                    <a:lnTo>
                      <a:pt x="359" y="8"/>
                    </a:lnTo>
                    <a:lnTo>
                      <a:pt x="354" y="8"/>
                    </a:lnTo>
                    <a:lnTo>
                      <a:pt x="346" y="4"/>
                    </a:lnTo>
                    <a:lnTo>
                      <a:pt x="338" y="4"/>
                    </a:lnTo>
                    <a:lnTo>
                      <a:pt x="331" y="2"/>
                    </a:lnTo>
                    <a:lnTo>
                      <a:pt x="325" y="2"/>
                    </a:lnTo>
                    <a:lnTo>
                      <a:pt x="318" y="2"/>
                    </a:lnTo>
                    <a:lnTo>
                      <a:pt x="310" y="0"/>
                    </a:lnTo>
                    <a:lnTo>
                      <a:pt x="302" y="0"/>
                    </a:lnTo>
                    <a:lnTo>
                      <a:pt x="297" y="0"/>
                    </a:lnTo>
                    <a:lnTo>
                      <a:pt x="289" y="0"/>
                    </a:lnTo>
                    <a:lnTo>
                      <a:pt x="283" y="0"/>
                    </a:lnTo>
                    <a:lnTo>
                      <a:pt x="276" y="2"/>
                    </a:lnTo>
                    <a:lnTo>
                      <a:pt x="268" y="2"/>
                    </a:lnTo>
                    <a:lnTo>
                      <a:pt x="260" y="2"/>
                    </a:lnTo>
                    <a:lnTo>
                      <a:pt x="255" y="4"/>
                    </a:lnTo>
                    <a:lnTo>
                      <a:pt x="245" y="4"/>
                    </a:lnTo>
                    <a:lnTo>
                      <a:pt x="240" y="6"/>
                    </a:lnTo>
                    <a:lnTo>
                      <a:pt x="232" y="8"/>
                    </a:lnTo>
                    <a:lnTo>
                      <a:pt x="226" y="10"/>
                    </a:lnTo>
                    <a:lnTo>
                      <a:pt x="219" y="12"/>
                    </a:lnTo>
                    <a:lnTo>
                      <a:pt x="211" y="14"/>
                    </a:lnTo>
                    <a:lnTo>
                      <a:pt x="203" y="16"/>
                    </a:lnTo>
                    <a:lnTo>
                      <a:pt x="198" y="18"/>
                    </a:lnTo>
                    <a:lnTo>
                      <a:pt x="190" y="21"/>
                    </a:lnTo>
                    <a:lnTo>
                      <a:pt x="183" y="23"/>
                    </a:lnTo>
                    <a:lnTo>
                      <a:pt x="175" y="27"/>
                    </a:lnTo>
                    <a:lnTo>
                      <a:pt x="171" y="29"/>
                    </a:lnTo>
                    <a:lnTo>
                      <a:pt x="164" y="33"/>
                    </a:lnTo>
                    <a:lnTo>
                      <a:pt x="158" y="38"/>
                    </a:lnTo>
                    <a:lnTo>
                      <a:pt x="150" y="40"/>
                    </a:lnTo>
                    <a:lnTo>
                      <a:pt x="145" y="44"/>
                    </a:lnTo>
                    <a:lnTo>
                      <a:pt x="137" y="48"/>
                    </a:lnTo>
                    <a:lnTo>
                      <a:pt x="131" y="52"/>
                    </a:lnTo>
                    <a:lnTo>
                      <a:pt x="124" y="56"/>
                    </a:lnTo>
                    <a:lnTo>
                      <a:pt x="118" y="61"/>
                    </a:lnTo>
                    <a:lnTo>
                      <a:pt x="112" y="65"/>
                    </a:lnTo>
                    <a:lnTo>
                      <a:pt x="106" y="71"/>
                    </a:lnTo>
                    <a:lnTo>
                      <a:pt x="101" y="75"/>
                    </a:lnTo>
                    <a:lnTo>
                      <a:pt x="95" y="78"/>
                    </a:lnTo>
                    <a:lnTo>
                      <a:pt x="89" y="84"/>
                    </a:lnTo>
                    <a:lnTo>
                      <a:pt x="86" y="90"/>
                    </a:lnTo>
                    <a:lnTo>
                      <a:pt x="80" y="95"/>
                    </a:lnTo>
                    <a:lnTo>
                      <a:pt x="74" y="101"/>
                    </a:lnTo>
                    <a:lnTo>
                      <a:pt x="70" y="105"/>
                    </a:lnTo>
                    <a:lnTo>
                      <a:pt x="67" y="113"/>
                    </a:lnTo>
                    <a:lnTo>
                      <a:pt x="61" y="118"/>
                    </a:lnTo>
                    <a:lnTo>
                      <a:pt x="57" y="124"/>
                    </a:lnTo>
                    <a:lnTo>
                      <a:pt x="51" y="130"/>
                    </a:lnTo>
                    <a:lnTo>
                      <a:pt x="49" y="135"/>
                    </a:lnTo>
                    <a:lnTo>
                      <a:pt x="44" y="139"/>
                    </a:lnTo>
                    <a:lnTo>
                      <a:pt x="40" y="147"/>
                    </a:lnTo>
                    <a:lnTo>
                      <a:pt x="38" y="152"/>
                    </a:lnTo>
                    <a:lnTo>
                      <a:pt x="34" y="160"/>
                    </a:lnTo>
                    <a:lnTo>
                      <a:pt x="30" y="164"/>
                    </a:lnTo>
                    <a:lnTo>
                      <a:pt x="29" y="171"/>
                    </a:lnTo>
                    <a:lnTo>
                      <a:pt x="25" y="177"/>
                    </a:lnTo>
                    <a:lnTo>
                      <a:pt x="23" y="185"/>
                    </a:lnTo>
                    <a:lnTo>
                      <a:pt x="19" y="190"/>
                    </a:lnTo>
                    <a:lnTo>
                      <a:pt x="17" y="198"/>
                    </a:lnTo>
                    <a:lnTo>
                      <a:pt x="15" y="206"/>
                    </a:lnTo>
                    <a:lnTo>
                      <a:pt x="13" y="213"/>
                    </a:lnTo>
                    <a:lnTo>
                      <a:pt x="11" y="219"/>
                    </a:lnTo>
                    <a:lnTo>
                      <a:pt x="10" y="225"/>
                    </a:lnTo>
                    <a:lnTo>
                      <a:pt x="8" y="232"/>
                    </a:lnTo>
                    <a:lnTo>
                      <a:pt x="6" y="240"/>
                    </a:lnTo>
                    <a:lnTo>
                      <a:pt x="4" y="246"/>
                    </a:lnTo>
                    <a:lnTo>
                      <a:pt x="4" y="253"/>
                    </a:lnTo>
                    <a:lnTo>
                      <a:pt x="2" y="259"/>
                    </a:lnTo>
                    <a:lnTo>
                      <a:pt x="2" y="268"/>
                    </a:lnTo>
                    <a:lnTo>
                      <a:pt x="2" y="274"/>
                    </a:lnTo>
                    <a:lnTo>
                      <a:pt x="0" y="282"/>
                    </a:lnTo>
                    <a:lnTo>
                      <a:pt x="0" y="289"/>
                    </a:lnTo>
                    <a:lnTo>
                      <a:pt x="0" y="297"/>
                    </a:lnTo>
                    <a:lnTo>
                      <a:pt x="0" y="303"/>
                    </a:lnTo>
                    <a:lnTo>
                      <a:pt x="0" y="310"/>
                    </a:lnTo>
                    <a:lnTo>
                      <a:pt x="2" y="318"/>
                    </a:lnTo>
                    <a:lnTo>
                      <a:pt x="2" y="325"/>
                    </a:lnTo>
                    <a:lnTo>
                      <a:pt x="2" y="333"/>
                    </a:lnTo>
                    <a:lnTo>
                      <a:pt x="4" y="339"/>
                    </a:lnTo>
                    <a:lnTo>
                      <a:pt x="4" y="346"/>
                    </a:lnTo>
                    <a:lnTo>
                      <a:pt x="6" y="354"/>
                    </a:lnTo>
                    <a:lnTo>
                      <a:pt x="6" y="360"/>
                    </a:lnTo>
                    <a:lnTo>
                      <a:pt x="8" y="367"/>
                    </a:lnTo>
                    <a:lnTo>
                      <a:pt x="10" y="375"/>
                    </a:lnTo>
                    <a:lnTo>
                      <a:pt x="13" y="382"/>
                    </a:lnTo>
                    <a:lnTo>
                      <a:pt x="15" y="388"/>
                    </a:lnTo>
                    <a:lnTo>
                      <a:pt x="17" y="396"/>
                    </a:lnTo>
                    <a:lnTo>
                      <a:pt x="21" y="403"/>
                    </a:lnTo>
                    <a:lnTo>
                      <a:pt x="23" y="411"/>
                    </a:lnTo>
                    <a:lnTo>
                      <a:pt x="27" y="417"/>
                    </a:lnTo>
                    <a:lnTo>
                      <a:pt x="29" y="424"/>
                    </a:lnTo>
                    <a:lnTo>
                      <a:pt x="32" y="432"/>
                    </a:lnTo>
                    <a:lnTo>
                      <a:pt x="38" y="439"/>
                    </a:lnTo>
                    <a:lnTo>
                      <a:pt x="40" y="445"/>
                    </a:lnTo>
                    <a:lnTo>
                      <a:pt x="44" y="451"/>
                    </a:lnTo>
                    <a:lnTo>
                      <a:pt x="48" y="457"/>
                    </a:lnTo>
                    <a:lnTo>
                      <a:pt x="51" y="464"/>
                    </a:lnTo>
                    <a:lnTo>
                      <a:pt x="55" y="470"/>
                    </a:lnTo>
                    <a:lnTo>
                      <a:pt x="61" y="476"/>
                    </a:lnTo>
                    <a:lnTo>
                      <a:pt x="63" y="481"/>
                    </a:lnTo>
                    <a:lnTo>
                      <a:pt x="68" y="487"/>
                    </a:lnTo>
                    <a:lnTo>
                      <a:pt x="74" y="493"/>
                    </a:lnTo>
                    <a:lnTo>
                      <a:pt x="78" y="498"/>
                    </a:lnTo>
                    <a:lnTo>
                      <a:pt x="84" y="504"/>
                    </a:lnTo>
                    <a:lnTo>
                      <a:pt x="89" y="510"/>
                    </a:lnTo>
                    <a:lnTo>
                      <a:pt x="95" y="516"/>
                    </a:lnTo>
                    <a:lnTo>
                      <a:pt x="99" y="519"/>
                    </a:lnTo>
                    <a:lnTo>
                      <a:pt x="105" y="523"/>
                    </a:lnTo>
                    <a:lnTo>
                      <a:pt x="110" y="529"/>
                    </a:lnTo>
                    <a:lnTo>
                      <a:pt x="116" y="533"/>
                    </a:lnTo>
                    <a:lnTo>
                      <a:pt x="122" y="538"/>
                    </a:lnTo>
                    <a:lnTo>
                      <a:pt x="127" y="542"/>
                    </a:lnTo>
                    <a:lnTo>
                      <a:pt x="133" y="546"/>
                    </a:lnTo>
                    <a:lnTo>
                      <a:pt x="139" y="548"/>
                    </a:lnTo>
                    <a:lnTo>
                      <a:pt x="145" y="554"/>
                    </a:lnTo>
                    <a:lnTo>
                      <a:pt x="150" y="555"/>
                    </a:lnTo>
                    <a:lnTo>
                      <a:pt x="158" y="561"/>
                    </a:lnTo>
                    <a:lnTo>
                      <a:pt x="164" y="563"/>
                    </a:lnTo>
                    <a:lnTo>
                      <a:pt x="169" y="567"/>
                    </a:lnTo>
                    <a:lnTo>
                      <a:pt x="175" y="569"/>
                    </a:lnTo>
                    <a:lnTo>
                      <a:pt x="183" y="573"/>
                    </a:lnTo>
                    <a:lnTo>
                      <a:pt x="190" y="574"/>
                    </a:lnTo>
                    <a:lnTo>
                      <a:pt x="198" y="576"/>
                    </a:lnTo>
                    <a:lnTo>
                      <a:pt x="203" y="580"/>
                    </a:lnTo>
                    <a:lnTo>
                      <a:pt x="211" y="582"/>
                    </a:lnTo>
                    <a:lnTo>
                      <a:pt x="217" y="584"/>
                    </a:lnTo>
                    <a:lnTo>
                      <a:pt x="224" y="586"/>
                    </a:lnTo>
                    <a:lnTo>
                      <a:pt x="232" y="588"/>
                    </a:lnTo>
                    <a:lnTo>
                      <a:pt x="238" y="590"/>
                    </a:lnTo>
                    <a:lnTo>
                      <a:pt x="245" y="590"/>
                    </a:lnTo>
                    <a:lnTo>
                      <a:pt x="253" y="592"/>
                    </a:lnTo>
                    <a:lnTo>
                      <a:pt x="259" y="592"/>
                    </a:lnTo>
                    <a:lnTo>
                      <a:pt x="266" y="593"/>
                    </a:lnTo>
                    <a:lnTo>
                      <a:pt x="274" y="593"/>
                    </a:lnTo>
                    <a:lnTo>
                      <a:pt x="281" y="593"/>
                    </a:lnTo>
                    <a:lnTo>
                      <a:pt x="287" y="593"/>
                    </a:lnTo>
                    <a:lnTo>
                      <a:pt x="295" y="595"/>
                    </a:lnTo>
                    <a:lnTo>
                      <a:pt x="300" y="593"/>
                    </a:lnTo>
                    <a:lnTo>
                      <a:pt x="310" y="593"/>
                    </a:lnTo>
                    <a:lnTo>
                      <a:pt x="316" y="593"/>
                    </a:lnTo>
                    <a:lnTo>
                      <a:pt x="323" y="593"/>
                    </a:lnTo>
                    <a:lnTo>
                      <a:pt x="331" y="592"/>
                    </a:lnTo>
                    <a:lnTo>
                      <a:pt x="338" y="592"/>
                    </a:lnTo>
                    <a:lnTo>
                      <a:pt x="346" y="590"/>
                    </a:lnTo>
                    <a:lnTo>
                      <a:pt x="352" y="590"/>
                    </a:lnTo>
                    <a:lnTo>
                      <a:pt x="359" y="588"/>
                    </a:lnTo>
                    <a:lnTo>
                      <a:pt x="367" y="586"/>
                    </a:lnTo>
                    <a:lnTo>
                      <a:pt x="375" y="584"/>
                    </a:lnTo>
                    <a:lnTo>
                      <a:pt x="380" y="582"/>
                    </a:lnTo>
                    <a:lnTo>
                      <a:pt x="388" y="578"/>
                    </a:lnTo>
                    <a:lnTo>
                      <a:pt x="395" y="576"/>
                    </a:lnTo>
                    <a:lnTo>
                      <a:pt x="403" y="574"/>
                    </a:lnTo>
                    <a:lnTo>
                      <a:pt x="409" y="571"/>
                    </a:lnTo>
                    <a:lnTo>
                      <a:pt x="416" y="569"/>
                    </a:lnTo>
                    <a:lnTo>
                      <a:pt x="424" y="565"/>
                    </a:lnTo>
                    <a:lnTo>
                      <a:pt x="432" y="563"/>
                    </a:lnTo>
                    <a:lnTo>
                      <a:pt x="437" y="559"/>
                    </a:lnTo>
                    <a:lnTo>
                      <a:pt x="437"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98" name="Freeform 62"/>
              <p:cNvSpPr>
                <a:spLocks/>
              </p:cNvSpPr>
              <p:nvPr/>
            </p:nvSpPr>
            <p:spPr bwMode="auto">
              <a:xfrm>
                <a:off x="4553" y="2141"/>
                <a:ext cx="230" cy="230"/>
              </a:xfrm>
              <a:custGeom>
                <a:avLst/>
                <a:gdLst>
                  <a:gd name="T0" fmla="*/ 371 w 460"/>
                  <a:gd name="T1" fmla="*/ 414 h 460"/>
                  <a:gd name="T2" fmla="*/ 403 w 460"/>
                  <a:gd name="T3" fmla="*/ 383 h 460"/>
                  <a:gd name="T4" fmla="*/ 428 w 460"/>
                  <a:gd name="T5" fmla="*/ 347 h 460"/>
                  <a:gd name="T6" fmla="*/ 441 w 460"/>
                  <a:gd name="T7" fmla="*/ 323 h 460"/>
                  <a:gd name="T8" fmla="*/ 451 w 460"/>
                  <a:gd name="T9" fmla="*/ 302 h 460"/>
                  <a:gd name="T10" fmla="*/ 455 w 460"/>
                  <a:gd name="T11" fmla="*/ 281 h 460"/>
                  <a:gd name="T12" fmla="*/ 458 w 460"/>
                  <a:gd name="T13" fmla="*/ 258 h 460"/>
                  <a:gd name="T14" fmla="*/ 460 w 460"/>
                  <a:gd name="T15" fmla="*/ 237 h 460"/>
                  <a:gd name="T16" fmla="*/ 460 w 460"/>
                  <a:gd name="T17" fmla="*/ 214 h 460"/>
                  <a:gd name="T18" fmla="*/ 457 w 460"/>
                  <a:gd name="T19" fmla="*/ 191 h 460"/>
                  <a:gd name="T20" fmla="*/ 453 w 460"/>
                  <a:gd name="T21" fmla="*/ 169 h 460"/>
                  <a:gd name="T22" fmla="*/ 445 w 460"/>
                  <a:gd name="T23" fmla="*/ 148 h 460"/>
                  <a:gd name="T24" fmla="*/ 436 w 460"/>
                  <a:gd name="T25" fmla="*/ 127 h 460"/>
                  <a:gd name="T26" fmla="*/ 424 w 460"/>
                  <a:gd name="T27" fmla="*/ 106 h 460"/>
                  <a:gd name="T28" fmla="*/ 400 w 460"/>
                  <a:gd name="T29" fmla="*/ 74 h 460"/>
                  <a:gd name="T30" fmla="*/ 367 w 460"/>
                  <a:gd name="T31" fmla="*/ 43 h 460"/>
                  <a:gd name="T32" fmla="*/ 333 w 460"/>
                  <a:gd name="T33" fmla="*/ 22 h 460"/>
                  <a:gd name="T34" fmla="*/ 308 w 460"/>
                  <a:gd name="T35" fmla="*/ 13 h 460"/>
                  <a:gd name="T36" fmla="*/ 282 w 460"/>
                  <a:gd name="T37" fmla="*/ 5 h 460"/>
                  <a:gd name="T38" fmla="*/ 261 w 460"/>
                  <a:gd name="T39" fmla="*/ 1 h 460"/>
                  <a:gd name="T40" fmla="*/ 238 w 460"/>
                  <a:gd name="T41" fmla="*/ 0 h 460"/>
                  <a:gd name="T42" fmla="*/ 217 w 460"/>
                  <a:gd name="T43" fmla="*/ 0 h 460"/>
                  <a:gd name="T44" fmla="*/ 194 w 460"/>
                  <a:gd name="T45" fmla="*/ 1 h 460"/>
                  <a:gd name="T46" fmla="*/ 171 w 460"/>
                  <a:gd name="T47" fmla="*/ 5 h 460"/>
                  <a:gd name="T48" fmla="*/ 149 w 460"/>
                  <a:gd name="T49" fmla="*/ 13 h 460"/>
                  <a:gd name="T50" fmla="*/ 128 w 460"/>
                  <a:gd name="T51" fmla="*/ 24 h 460"/>
                  <a:gd name="T52" fmla="*/ 107 w 460"/>
                  <a:gd name="T53" fmla="*/ 36 h 460"/>
                  <a:gd name="T54" fmla="*/ 74 w 460"/>
                  <a:gd name="T55" fmla="*/ 58 h 460"/>
                  <a:gd name="T56" fmla="*/ 44 w 460"/>
                  <a:gd name="T57" fmla="*/ 93 h 460"/>
                  <a:gd name="T58" fmla="*/ 29 w 460"/>
                  <a:gd name="T59" fmla="*/ 117 h 460"/>
                  <a:gd name="T60" fmla="*/ 15 w 460"/>
                  <a:gd name="T61" fmla="*/ 148 h 460"/>
                  <a:gd name="T62" fmla="*/ 8 w 460"/>
                  <a:gd name="T63" fmla="*/ 169 h 460"/>
                  <a:gd name="T64" fmla="*/ 4 w 460"/>
                  <a:gd name="T65" fmla="*/ 190 h 460"/>
                  <a:gd name="T66" fmla="*/ 0 w 460"/>
                  <a:gd name="T67" fmla="*/ 212 h 460"/>
                  <a:gd name="T68" fmla="*/ 0 w 460"/>
                  <a:gd name="T69" fmla="*/ 233 h 460"/>
                  <a:gd name="T70" fmla="*/ 2 w 460"/>
                  <a:gd name="T71" fmla="*/ 256 h 460"/>
                  <a:gd name="T72" fmla="*/ 4 w 460"/>
                  <a:gd name="T73" fmla="*/ 279 h 460"/>
                  <a:gd name="T74" fmla="*/ 12 w 460"/>
                  <a:gd name="T75" fmla="*/ 302 h 460"/>
                  <a:gd name="T76" fmla="*/ 19 w 460"/>
                  <a:gd name="T77" fmla="*/ 323 h 460"/>
                  <a:gd name="T78" fmla="*/ 34 w 460"/>
                  <a:gd name="T79" fmla="*/ 349 h 460"/>
                  <a:gd name="T80" fmla="*/ 61 w 460"/>
                  <a:gd name="T81" fmla="*/ 385 h 460"/>
                  <a:gd name="T82" fmla="*/ 95 w 460"/>
                  <a:gd name="T83" fmla="*/ 416 h 460"/>
                  <a:gd name="T84" fmla="*/ 118 w 460"/>
                  <a:gd name="T85" fmla="*/ 431 h 460"/>
                  <a:gd name="T86" fmla="*/ 149 w 460"/>
                  <a:gd name="T87" fmla="*/ 444 h 460"/>
                  <a:gd name="T88" fmla="*/ 169 w 460"/>
                  <a:gd name="T89" fmla="*/ 452 h 460"/>
                  <a:gd name="T90" fmla="*/ 192 w 460"/>
                  <a:gd name="T91" fmla="*/ 456 h 460"/>
                  <a:gd name="T92" fmla="*/ 213 w 460"/>
                  <a:gd name="T93" fmla="*/ 460 h 460"/>
                  <a:gd name="T94" fmla="*/ 236 w 460"/>
                  <a:gd name="T95" fmla="*/ 460 h 460"/>
                  <a:gd name="T96" fmla="*/ 259 w 460"/>
                  <a:gd name="T97" fmla="*/ 458 h 460"/>
                  <a:gd name="T98" fmla="*/ 282 w 460"/>
                  <a:gd name="T99" fmla="*/ 454 h 460"/>
                  <a:gd name="T100" fmla="*/ 303 w 460"/>
                  <a:gd name="T101" fmla="*/ 448 h 460"/>
                  <a:gd name="T102" fmla="*/ 325 w 460"/>
                  <a:gd name="T103" fmla="*/ 440 h 460"/>
                  <a:gd name="T104" fmla="*/ 342 w 460"/>
                  <a:gd name="T105" fmla="*/ 43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0" h="460">
                    <a:moveTo>
                      <a:pt x="342" y="435"/>
                    </a:moveTo>
                    <a:lnTo>
                      <a:pt x="350" y="427"/>
                    </a:lnTo>
                    <a:lnTo>
                      <a:pt x="361" y="421"/>
                    </a:lnTo>
                    <a:lnTo>
                      <a:pt x="371" y="414"/>
                    </a:lnTo>
                    <a:lnTo>
                      <a:pt x="379" y="408"/>
                    </a:lnTo>
                    <a:lnTo>
                      <a:pt x="388" y="399"/>
                    </a:lnTo>
                    <a:lnTo>
                      <a:pt x="396" y="391"/>
                    </a:lnTo>
                    <a:lnTo>
                      <a:pt x="403" y="383"/>
                    </a:lnTo>
                    <a:lnTo>
                      <a:pt x="411" y="376"/>
                    </a:lnTo>
                    <a:lnTo>
                      <a:pt x="417" y="366"/>
                    </a:lnTo>
                    <a:lnTo>
                      <a:pt x="424" y="357"/>
                    </a:lnTo>
                    <a:lnTo>
                      <a:pt x="428" y="347"/>
                    </a:lnTo>
                    <a:lnTo>
                      <a:pt x="436" y="338"/>
                    </a:lnTo>
                    <a:lnTo>
                      <a:pt x="438" y="332"/>
                    </a:lnTo>
                    <a:lnTo>
                      <a:pt x="439" y="328"/>
                    </a:lnTo>
                    <a:lnTo>
                      <a:pt x="441" y="323"/>
                    </a:lnTo>
                    <a:lnTo>
                      <a:pt x="445" y="317"/>
                    </a:lnTo>
                    <a:lnTo>
                      <a:pt x="447" y="311"/>
                    </a:lnTo>
                    <a:lnTo>
                      <a:pt x="449" y="307"/>
                    </a:lnTo>
                    <a:lnTo>
                      <a:pt x="451" y="302"/>
                    </a:lnTo>
                    <a:lnTo>
                      <a:pt x="453" y="298"/>
                    </a:lnTo>
                    <a:lnTo>
                      <a:pt x="455" y="292"/>
                    </a:lnTo>
                    <a:lnTo>
                      <a:pt x="455" y="287"/>
                    </a:lnTo>
                    <a:lnTo>
                      <a:pt x="455" y="281"/>
                    </a:lnTo>
                    <a:lnTo>
                      <a:pt x="457" y="275"/>
                    </a:lnTo>
                    <a:lnTo>
                      <a:pt x="457" y="269"/>
                    </a:lnTo>
                    <a:lnTo>
                      <a:pt x="458" y="264"/>
                    </a:lnTo>
                    <a:lnTo>
                      <a:pt x="458" y="258"/>
                    </a:lnTo>
                    <a:lnTo>
                      <a:pt x="460" y="254"/>
                    </a:lnTo>
                    <a:lnTo>
                      <a:pt x="460" y="249"/>
                    </a:lnTo>
                    <a:lnTo>
                      <a:pt x="460" y="243"/>
                    </a:lnTo>
                    <a:lnTo>
                      <a:pt x="460" y="237"/>
                    </a:lnTo>
                    <a:lnTo>
                      <a:pt x="460" y="231"/>
                    </a:lnTo>
                    <a:lnTo>
                      <a:pt x="460" y="226"/>
                    </a:lnTo>
                    <a:lnTo>
                      <a:pt x="460" y="220"/>
                    </a:lnTo>
                    <a:lnTo>
                      <a:pt x="460" y="214"/>
                    </a:lnTo>
                    <a:lnTo>
                      <a:pt x="460" y="209"/>
                    </a:lnTo>
                    <a:lnTo>
                      <a:pt x="458" y="203"/>
                    </a:lnTo>
                    <a:lnTo>
                      <a:pt x="458" y="197"/>
                    </a:lnTo>
                    <a:lnTo>
                      <a:pt x="457" y="191"/>
                    </a:lnTo>
                    <a:lnTo>
                      <a:pt x="457" y="186"/>
                    </a:lnTo>
                    <a:lnTo>
                      <a:pt x="455" y="180"/>
                    </a:lnTo>
                    <a:lnTo>
                      <a:pt x="455" y="174"/>
                    </a:lnTo>
                    <a:lnTo>
                      <a:pt x="453" y="169"/>
                    </a:lnTo>
                    <a:lnTo>
                      <a:pt x="453" y="163"/>
                    </a:lnTo>
                    <a:lnTo>
                      <a:pt x="449" y="159"/>
                    </a:lnTo>
                    <a:lnTo>
                      <a:pt x="447" y="153"/>
                    </a:lnTo>
                    <a:lnTo>
                      <a:pt x="445" y="148"/>
                    </a:lnTo>
                    <a:lnTo>
                      <a:pt x="443" y="142"/>
                    </a:lnTo>
                    <a:lnTo>
                      <a:pt x="441" y="136"/>
                    </a:lnTo>
                    <a:lnTo>
                      <a:pt x="439" y="133"/>
                    </a:lnTo>
                    <a:lnTo>
                      <a:pt x="436" y="127"/>
                    </a:lnTo>
                    <a:lnTo>
                      <a:pt x="434" y="121"/>
                    </a:lnTo>
                    <a:lnTo>
                      <a:pt x="430" y="115"/>
                    </a:lnTo>
                    <a:lnTo>
                      <a:pt x="428" y="110"/>
                    </a:lnTo>
                    <a:lnTo>
                      <a:pt x="424" y="106"/>
                    </a:lnTo>
                    <a:lnTo>
                      <a:pt x="422" y="100"/>
                    </a:lnTo>
                    <a:lnTo>
                      <a:pt x="415" y="91"/>
                    </a:lnTo>
                    <a:lnTo>
                      <a:pt x="407" y="81"/>
                    </a:lnTo>
                    <a:lnTo>
                      <a:pt x="400" y="74"/>
                    </a:lnTo>
                    <a:lnTo>
                      <a:pt x="392" y="64"/>
                    </a:lnTo>
                    <a:lnTo>
                      <a:pt x="384" y="57"/>
                    </a:lnTo>
                    <a:lnTo>
                      <a:pt x="377" y="51"/>
                    </a:lnTo>
                    <a:lnTo>
                      <a:pt x="367" y="43"/>
                    </a:lnTo>
                    <a:lnTo>
                      <a:pt x="358" y="38"/>
                    </a:lnTo>
                    <a:lnTo>
                      <a:pt x="348" y="32"/>
                    </a:lnTo>
                    <a:lnTo>
                      <a:pt x="339" y="26"/>
                    </a:lnTo>
                    <a:lnTo>
                      <a:pt x="333" y="22"/>
                    </a:lnTo>
                    <a:lnTo>
                      <a:pt x="329" y="20"/>
                    </a:lnTo>
                    <a:lnTo>
                      <a:pt x="323" y="19"/>
                    </a:lnTo>
                    <a:lnTo>
                      <a:pt x="318" y="17"/>
                    </a:lnTo>
                    <a:lnTo>
                      <a:pt x="308" y="13"/>
                    </a:lnTo>
                    <a:lnTo>
                      <a:pt x="299" y="11"/>
                    </a:lnTo>
                    <a:lnTo>
                      <a:pt x="293" y="7"/>
                    </a:lnTo>
                    <a:lnTo>
                      <a:pt x="287" y="7"/>
                    </a:lnTo>
                    <a:lnTo>
                      <a:pt x="282" y="5"/>
                    </a:lnTo>
                    <a:lnTo>
                      <a:pt x="278" y="3"/>
                    </a:lnTo>
                    <a:lnTo>
                      <a:pt x="272" y="1"/>
                    </a:lnTo>
                    <a:lnTo>
                      <a:pt x="266" y="1"/>
                    </a:lnTo>
                    <a:lnTo>
                      <a:pt x="261" y="1"/>
                    </a:lnTo>
                    <a:lnTo>
                      <a:pt x="255" y="1"/>
                    </a:lnTo>
                    <a:lnTo>
                      <a:pt x="249" y="0"/>
                    </a:lnTo>
                    <a:lnTo>
                      <a:pt x="244" y="0"/>
                    </a:lnTo>
                    <a:lnTo>
                      <a:pt x="238" y="0"/>
                    </a:lnTo>
                    <a:lnTo>
                      <a:pt x="232" y="0"/>
                    </a:lnTo>
                    <a:lnTo>
                      <a:pt x="228" y="0"/>
                    </a:lnTo>
                    <a:lnTo>
                      <a:pt x="223" y="0"/>
                    </a:lnTo>
                    <a:lnTo>
                      <a:pt x="217" y="0"/>
                    </a:lnTo>
                    <a:lnTo>
                      <a:pt x="211" y="0"/>
                    </a:lnTo>
                    <a:lnTo>
                      <a:pt x="204" y="0"/>
                    </a:lnTo>
                    <a:lnTo>
                      <a:pt x="200" y="0"/>
                    </a:lnTo>
                    <a:lnTo>
                      <a:pt x="194" y="1"/>
                    </a:lnTo>
                    <a:lnTo>
                      <a:pt x="188" y="3"/>
                    </a:lnTo>
                    <a:lnTo>
                      <a:pt x="183" y="3"/>
                    </a:lnTo>
                    <a:lnTo>
                      <a:pt x="177" y="5"/>
                    </a:lnTo>
                    <a:lnTo>
                      <a:pt x="171" y="5"/>
                    </a:lnTo>
                    <a:lnTo>
                      <a:pt x="166" y="9"/>
                    </a:lnTo>
                    <a:lnTo>
                      <a:pt x="160" y="9"/>
                    </a:lnTo>
                    <a:lnTo>
                      <a:pt x="154" y="11"/>
                    </a:lnTo>
                    <a:lnTo>
                      <a:pt x="149" y="13"/>
                    </a:lnTo>
                    <a:lnTo>
                      <a:pt x="145" y="17"/>
                    </a:lnTo>
                    <a:lnTo>
                      <a:pt x="139" y="19"/>
                    </a:lnTo>
                    <a:lnTo>
                      <a:pt x="133" y="20"/>
                    </a:lnTo>
                    <a:lnTo>
                      <a:pt x="128" y="24"/>
                    </a:lnTo>
                    <a:lnTo>
                      <a:pt x="124" y="26"/>
                    </a:lnTo>
                    <a:lnTo>
                      <a:pt x="118" y="30"/>
                    </a:lnTo>
                    <a:lnTo>
                      <a:pt x="112" y="32"/>
                    </a:lnTo>
                    <a:lnTo>
                      <a:pt x="107" y="36"/>
                    </a:lnTo>
                    <a:lnTo>
                      <a:pt x="103" y="38"/>
                    </a:lnTo>
                    <a:lnTo>
                      <a:pt x="91" y="45"/>
                    </a:lnTo>
                    <a:lnTo>
                      <a:pt x="84" y="53"/>
                    </a:lnTo>
                    <a:lnTo>
                      <a:pt x="74" y="58"/>
                    </a:lnTo>
                    <a:lnTo>
                      <a:pt x="67" y="68"/>
                    </a:lnTo>
                    <a:lnTo>
                      <a:pt x="59" y="76"/>
                    </a:lnTo>
                    <a:lnTo>
                      <a:pt x="53" y="85"/>
                    </a:lnTo>
                    <a:lnTo>
                      <a:pt x="44" y="93"/>
                    </a:lnTo>
                    <a:lnTo>
                      <a:pt x="38" y="102"/>
                    </a:lnTo>
                    <a:lnTo>
                      <a:pt x="34" y="108"/>
                    </a:lnTo>
                    <a:lnTo>
                      <a:pt x="33" y="112"/>
                    </a:lnTo>
                    <a:lnTo>
                      <a:pt x="29" y="117"/>
                    </a:lnTo>
                    <a:lnTo>
                      <a:pt x="29" y="123"/>
                    </a:lnTo>
                    <a:lnTo>
                      <a:pt x="23" y="133"/>
                    </a:lnTo>
                    <a:lnTo>
                      <a:pt x="17" y="142"/>
                    </a:lnTo>
                    <a:lnTo>
                      <a:pt x="15" y="148"/>
                    </a:lnTo>
                    <a:lnTo>
                      <a:pt x="14" y="153"/>
                    </a:lnTo>
                    <a:lnTo>
                      <a:pt x="12" y="159"/>
                    </a:lnTo>
                    <a:lnTo>
                      <a:pt x="12" y="163"/>
                    </a:lnTo>
                    <a:lnTo>
                      <a:pt x="8" y="169"/>
                    </a:lnTo>
                    <a:lnTo>
                      <a:pt x="8" y="174"/>
                    </a:lnTo>
                    <a:lnTo>
                      <a:pt x="6" y="178"/>
                    </a:lnTo>
                    <a:lnTo>
                      <a:pt x="4" y="184"/>
                    </a:lnTo>
                    <a:lnTo>
                      <a:pt x="4" y="190"/>
                    </a:lnTo>
                    <a:lnTo>
                      <a:pt x="4" y="195"/>
                    </a:lnTo>
                    <a:lnTo>
                      <a:pt x="2" y="201"/>
                    </a:lnTo>
                    <a:lnTo>
                      <a:pt x="2" y="207"/>
                    </a:lnTo>
                    <a:lnTo>
                      <a:pt x="0" y="212"/>
                    </a:lnTo>
                    <a:lnTo>
                      <a:pt x="0" y="218"/>
                    </a:lnTo>
                    <a:lnTo>
                      <a:pt x="0" y="224"/>
                    </a:lnTo>
                    <a:lnTo>
                      <a:pt x="0" y="228"/>
                    </a:lnTo>
                    <a:lnTo>
                      <a:pt x="0" y="233"/>
                    </a:lnTo>
                    <a:lnTo>
                      <a:pt x="0" y="239"/>
                    </a:lnTo>
                    <a:lnTo>
                      <a:pt x="0" y="245"/>
                    </a:lnTo>
                    <a:lnTo>
                      <a:pt x="2" y="252"/>
                    </a:lnTo>
                    <a:lnTo>
                      <a:pt x="2" y="256"/>
                    </a:lnTo>
                    <a:lnTo>
                      <a:pt x="2" y="262"/>
                    </a:lnTo>
                    <a:lnTo>
                      <a:pt x="4" y="268"/>
                    </a:lnTo>
                    <a:lnTo>
                      <a:pt x="4" y="273"/>
                    </a:lnTo>
                    <a:lnTo>
                      <a:pt x="4" y="279"/>
                    </a:lnTo>
                    <a:lnTo>
                      <a:pt x="6" y="285"/>
                    </a:lnTo>
                    <a:lnTo>
                      <a:pt x="8" y="290"/>
                    </a:lnTo>
                    <a:lnTo>
                      <a:pt x="10" y="296"/>
                    </a:lnTo>
                    <a:lnTo>
                      <a:pt x="12" y="302"/>
                    </a:lnTo>
                    <a:lnTo>
                      <a:pt x="14" y="307"/>
                    </a:lnTo>
                    <a:lnTo>
                      <a:pt x="15" y="311"/>
                    </a:lnTo>
                    <a:lnTo>
                      <a:pt x="17" y="317"/>
                    </a:lnTo>
                    <a:lnTo>
                      <a:pt x="19" y="323"/>
                    </a:lnTo>
                    <a:lnTo>
                      <a:pt x="23" y="328"/>
                    </a:lnTo>
                    <a:lnTo>
                      <a:pt x="25" y="334"/>
                    </a:lnTo>
                    <a:lnTo>
                      <a:pt x="29" y="340"/>
                    </a:lnTo>
                    <a:lnTo>
                      <a:pt x="34" y="349"/>
                    </a:lnTo>
                    <a:lnTo>
                      <a:pt x="40" y="359"/>
                    </a:lnTo>
                    <a:lnTo>
                      <a:pt x="46" y="368"/>
                    </a:lnTo>
                    <a:lnTo>
                      <a:pt x="55" y="378"/>
                    </a:lnTo>
                    <a:lnTo>
                      <a:pt x="61" y="385"/>
                    </a:lnTo>
                    <a:lnTo>
                      <a:pt x="69" y="395"/>
                    </a:lnTo>
                    <a:lnTo>
                      <a:pt x="78" y="401"/>
                    </a:lnTo>
                    <a:lnTo>
                      <a:pt x="88" y="410"/>
                    </a:lnTo>
                    <a:lnTo>
                      <a:pt x="95" y="416"/>
                    </a:lnTo>
                    <a:lnTo>
                      <a:pt x="105" y="421"/>
                    </a:lnTo>
                    <a:lnTo>
                      <a:pt x="109" y="425"/>
                    </a:lnTo>
                    <a:lnTo>
                      <a:pt x="112" y="427"/>
                    </a:lnTo>
                    <a:lnTo>
                      <a:pt x="118" y="431"/>
                    </a:lnTo>
                    <a:lnTo>
                      <a:pt x="124" y="433"/>
                    </a:lnTo>
                    <a:lnTo>
                      <a:pt x="133" y="437"/>
                    </a:lnTo>
                    <a:lnTo>
                      <a:pt x="145" y="442"/>
                    </a:lnTo>
                    <a:lnTo>
                      <a:pt x="149" y="444"/>
                    </a:lnTo>
                    <a:lnTo>
                      <a:pt x="154" y="446"/>
                    </a:lnTo>
                    <a:lnTo>
                      <a:pt x="160" y="448"/>
                    </a:lnTo>
                    <a:lnTo>
                      <a:pt x="166" y="450"/>
                    </a:lnTo>
                    <a:lnTo>
                      <a:pt x="169" y="452"/>
                    </a:lnTo>
                    <a:lnTo>
                      <a:pt x="175" y="452"/>
                    </a:lnTo>
                    <a:lnTo>
                      <a:pt x="181" y="454"/>
                    </a:lnTo>
                    <a:lnTo>
                      <a:pt x="187" y="456"/>
                    </a:lnTo>
                    <a:lnTo>
                      <a:pt x="192" y="456"/>
                    </a:lnTo>
                    <a:lnTo>
                      <a:pt x="198" y="458"/>
                    </a:lnTo>
                    <a:lnTo>
                      <a:pt x="202" y="458"/>
                    </a:lnTo>
                    <a:lnTo>
                      <a:pt x="207" y="460"/>
                    </a:lnTo>
                    <a:lnTo>
                      <a:pt x="213" y="460"/>
                    </a:lnTo>
                    <a:lnTo>
                      <a:pt x="219" y="460"/>
                    </a:lnTo>
                    <a:lnTo>
                      <a:pt x="225" y="460"/>
                    </a:lnTo>
                    <a:lnTo>
                      <a:pt x="230" y="460"/>
                    </a:lnTo>
                    <a:lnTo>
                      <a:pt x="236" y="460"/>
                    </a:lnTo>
                    <a:lnTo>
                      <a:pt x="242" y="460"/>
                    </a:lnTo>
                    <a:lnTo>
                      <a:pt x="247" y="460"/>
                    </a:lnTo>
                    <a:lnTo>
                      <a:pt x="253" y="460"/>
                    </a:lnTo>
                    <a:lnTo>
                      <a:pt x="259" y="458"/>
                    </a:lnTo>
                    <a:lnTo>
                      <a:pt x="265" y="458"/>
                    </a:lnTo>
                    <a:lnTo>
                      <a:pt x="270" y="456"/>
                    </a:lnTo>
                    <a:lnTo>
                      <a:pt x="276" y="456"/>
                    </a:lnTo>
                    <a:lnTo>
                      <a:pt x="282" y="454"/>
                    </a:lnTo>
                    <a:lnTo>
                      <a:pt x="285" y="454"/>
                    </a:lnTo>
                    <a:lnTo>
                      <a:pt x="291" y="452"/>
                    </a:lnTo>
                    <a:lnTo>
                      <a:pt x="297" y="452"/>
                    </a:lnTo>
                    <a:lnTo>
                      <a:pt x="303" y="448"/>
                    </a:lnTo>
                    <a:lnTo>
                      <a:pt x="308" y="446"/>
                    </a:lnTo>
                    <a:lnTo>
                      <a:pt x="314" y="444"/>
                    </a:lnTo>
                    <a:lnTo>
                      <a:pt x="320" y="442"/>
                    </a:lnTo>
                    <a:lnTo>
                      <a:pt x="325" y="440"/>
                    </a:lnTo>
                    <a:lnTo>
                      <a:pt x="331" y="439"/>
                    </a:lnTo>
                    <a:lnTo>
                      <a:pt x="337" y="437"/>
                    </a:lnTo>
                    <a:lnTo>
                      <a:pt x="342" y="435"/>
                    </a:lnTo>
                    <a:lnTo>
                      <a:pt x="342" y="435"/>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399" name="Freeform 63"/>
              <p:cNvSpPr>
                <a:spLocks/>
              </p:cNvSpPr>
              <p:nvPr/>
            </p:nvSpPr>
            <p:spPr bwMode="auto">
              <a:xfrm>
                <a:off x="4565" y="2161"/>
                <a:ext cx="187" cy="186"/>
              </a:xfrm>
              <a:custGeom>
                <a:avLst/>
                <a:gdLst>
                  <a:gd name="T0" fmla="*/ 291 w 373"/>
                  <a:gd name="T1" fmla="*/ 339 h 371"/>
                  <a:gd name="T2" fmla="*/ 314 w 373"/>
                  <a:gd name="T3" fmla="*/ 324 h 371"/>
                  <a:gd name="T4" fmla="*/ 333 w 373"/>
                  <a:gd name="T5" fmla="*/ 305 h 371"/>
                  <a:gd name="T6" fmla="*/ 346 w 373"/>
                  <a:gd name="T7" fmla="*/ 280 h 371"/>
                  <a:gd name="T8" fmla="*/ 357 w 373"/>
                  <a:gd name="T9" fmla="*/ 257 h 371"/>
                  <a:gd name="T10" fmla="*/ 367 w 373"/>
                  <a:gd name="T11" fmla="*/ 230 h 371"/>
                  <a:gd name="T12" fmla="*/ 371 w 373"/>
                  <a:gd name="T13" fmla="*/ 204 h 371"/>
                  <a:gd name="T14" fmla="*/ 373 w 373"/>
                  <a:gd name="T15" fmla="*/ 177 h 371"/>
                  <a:gd name="T16" fmla="*/ 369 w 373"/>
                  <a:gd name="T17" fmla="*/ 151 h 371"/>
                  <a:gd name="T18" fmla="*/ 361 w 373"/>
                  <a:gd name="T19" fmla="*/ 124 h 371"/>
                  <a:gd name="T20" fmla="*/ 352 w 373"/>
                  <a:gd name="T21" fmla="*/ 97 h 371"/>
                  <a:gd name="T22" fmla="*/ 335 w 373"/>
                  <a:gd name="T23" fmla="*/ 73 h 371"/>
                  <a:gd name="T24" fmla="*/ 317 w 373"/>
                  <a:gd name="T25" fmla="*/ 52 h 371"/>
                  <a:gd name="T26" fmla="*/ 295 w 373"/>
                  <a:gd name="T27" fmla="*/ 35 h 371"/>
                  <a:gd name="T28" fmla="*/ 274 w 373"/>
                  <a:gd name="T29" fmla="*/ 21 h 371"/>
                  <a:gd name="T30" fmla="*/ 249 w 373"/>
                  <a:gd name="T31" fmla="*/ 10 h 371"/>
                  <a:gd name="T32" fmla="*/ 222 w 373"/>
                  <a:gd name="T33" fmla="*/ 2 h 371"/>
                  <a:gd name="T34" fmla="*/ 196 w 373"/>
                  <a:gd name="T35" fmla="*/ 0 h 371"/>
                  <a:gd name="T36" fmla="*/ 169 w 373"/>
                  <a:gd name="T37" fmla="*/ 0 h 371"/>
                  <a:gd name="T38" fmla="*/ 141 w 373"/>
                  <a:gd name="T39" fmla="*/ 6 h 371"/>
                  <a:gd name="T40" fmla="*/ 116 w 373"/>
                  <a:gd name="T41" fmla="*/ 14 h 371"/>
                  <a:gd name="T42" fmla="*/ 89 w 373"/>
                  <a:gd name="T43" fmla="*/ 27 h 371"/>
                  <a:gd name="T44" fmla="*/ 66 w 373"/>
                  <a:gd name="T45" fmla="*/ 42 h 371"/>
                  <a:gd name="T46" fmla="*/ 47 w 373"/>
                  <a:gd name="T47" fmla="*/ 63 h 371"/>
                  <a:gd name="T48" fmla="*/ 30 w 373"/>
                  <a:gd name="T49" fmla="*/ 84 h 371"/>
                  <a:gd name="T50" fmla="*/ 17 w 373"/>
                  <a:gd name="T51" fmla="*/ 107 h 371"/>
                  <a:gd name="T52" fmla="*/ 8 w 373"/>
                  <a:gd name="T53" fmla="*/ 133 h 371"/>
                  <a:gd name="T54" fmla="*/ 2 w 373"/>
                  <a:gd name="T55" fmla="*/ 158 h 371"/>
                  <a:gd name="T56" fmla="*/ 0 w 373"/>
                  <a:gd name="T57" fmla="*/ 185 h 371"/>
                  <a:gd name="T58" fmla="*/ 2 w 373"/>
                  <a:gd name="T59" fmla="*/ 211 h 371"/>
                  <a:gd name="T60" fmla="*/ 8 w 373"/>
                  <a:gd name="T61" fmla="*/ 240 h 371"/>
                  <a:gd name="T62" fmla="*/ 17 w 373"/>
                  <a:gd name="T63" fmla="*/ 267 h 371"/>
                  <a:gd name="T64" fmla="*/ 32 w 373"/>
                  <a:gd name="T65" fmla="*/ 291 h 371"/>
                  <a:gd name="T66" fmla="*/ 49 w 373"/>
                  <a:gd name="T67" fmla="*/ 312 h 371"/>
                  <a:gd name="T68" fmla="*/ 68 w 373"/>
                  <a:gd name="T69" fmla="*/ 331 h 371"/>
                  <a:gd name="T70" fmla="*/ 91 w 373"/>
                  <a:gd name="T71" fmla="*/ 346 h 371"/>
                  <a:gd name="T72" fmla="*/ 116 w 373"/>
                  <a:gd name="T73" fmla="*/ 360 h 371"/>
                  <a:gd name="T74" fmla="*/ 141 w 373"/>
                  <a:gd name="T75" fmla="*/ 367 h 371"/>
                  <a:gd name="T76" fmla="*/ 167 w 373"/>
                  <a:gd name="T77" fmla="*/ 371 h 371"/>
                  <a:gd name="T78" fmla="*/ 194 w 373"/>
                  <a:gd name="T79" fmla="*/ 371 h 371"/>
                  <a:gd name="T80" fmla="*/ 222 w 373"/>
                  <a:gd name="T81" fmla="*/ 369 h 371"/>
                  <a:gd name="T82" fmla="*/ 249 w 373"/>
                  <a:gd name="T83" fmla="*/ 360 h 371"/>
                  <a:gd name="T84" fmla="*/ 276 w 373"/>
                  <a:gd name="T85" fmla="*/ 35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371">
                    <a:moveTo>
                      <a:pt x="276" y="350"/>
                    </a:moveTo>
                    <a:lnTo>
                      <a:pt x="283" y="344"/>
                    </a:lnTo>
                    <a:lnTo>
                      <a:pt x="291" y="339"/>
                    </a:lnTo>
                    <a:lnTo>
                      <a:pt x="298" y="333"/>
                    </a:lnTo>
                    <a:lnTo>
                      <a:pt x="306" y="329"/>
                    </a:lnTo>
                    <a:lnTo>
                      <a:pt x="314" y="324"/>
                    </a:lnTo>
                    <a:lnTo>
                      <a:pt x="319" y="316"/>
                    </a:lnTo>
                    <a:lnTo>
                      <a:pt x="325" y="310"/>
                    </a:lnTo>
                    <a:lnTo>
                      <a:pt x="333" y="305"/>
                    </a:lnTo>
                    <a:lnTo>
                      <a:pt x="336" y="295"/>
                    </a:lnTo>
                    <a:lnTo>
                      <a:pt x="342" y="287"/>
                    </a:lnTo>
                    <a:lnTo>
                      <a:pt x="346" y="280"/>
                    </a:lnTo>
                    <a:lnTo>
                      <a:pt x="350" y="272"/>
                    </a:lnTo>
                    <a:lnTo>
                      <a:pt x="354" y="265"/>
                    </a:lnTo>
                    <a:lnTo>
                      <a:pt x="357" y="257"/>
                    </a:lnTo>
                    <a:lnTo>
                      <a:pt x="361" y="248"/>
                    </a:lnTo>
                    <a:lnTo>
                      <a:pt x="365" y="240"/>
                    </a:lnTo>
                    <a:lnTo>
                      <a:pt x="367" y="230"/>
                    </a:lnTo>
                    <a:lnTo>
                      <a:pt x="369" y="221"/>
                    </a:lnTo>
                    <a:lnTo>
                      <a:pt x="369" y="213"/>
                    </a:lnTo>
                    <a:lnTo>
                      <a:pt x="371" y="204"/>
                    </a:lnTo>
                    <a:lnTo>
                      <a:pt x="371" y="194"/>
                    </a:lnTo>
                    <a:lnTo>
                      <a:pt x="373" y="185"/>
                    </a:lnTo>
                    <a:lnTo>
                      <a:pt x="373" y="177"/>
                    </a:lnTo>
                    <a:lnTo>
                      <a:pt x="373" y="168"/>
                    </a:lnTo>
                    <a:lnTo>
                      <a:pt x="371" y="158"/>
                    </a:lnTo>
                    <a:lnTo>
                      <a:pt x="369" y="151"/>
                    </a:lnTo>
                    <a:lnTo>
                      <a:pt x="367" y="141"/>
                    </a:lnTo>
                    <a:lnTo>
                      <a:pt x="365" y="132"/>
                    </a:lnTo>
                    <a:lnTo>
                      <a:pt x="361" y="124"/>
                    </a:lnTo>
                    <a:lnTo>
                      <a:pt x="357" y="114"/>
                    </a:lnTo>
                    <a:lnTo>
                      <a:pt x="354" y="107"/>
                    </a:lnTo>
                    <a:lnTo>
                      <a:pt x="352" y="97"/>
                    </a:lnTo>
                    <a:lnTo>
                      <a:pt x="346" y="90"/>
                    </a:lnTo>
                    <a:lnTo>
                      <a:pt x="340" y="80"/>
                    </a:lnTo>
                    <a:lnTo>
                      <a:pt x="335" y="73"/>
                    </a:lnTo>
                    <a:lnTo>
                      <a:pt x="329" y="67"/>
                    </a:lnTo>
                    <a:lnTo>
                      <a:pt x="323" y="59"/>
                    </a:lnTo>
                    <a:lnTo>
                      <a:pt x="317" y="52"/>
                    </a:lnTo>
                    <a:lnTo>
                      <a:pt x="310" y="46"/>
                    </a:lnTo>
                    <a:lnTo>
                      <a:pt x="304" y="40"/>
                    </a:lnTo>
                    <a:lnTo>
                      <a:pt x="295" y="35"/>
                    </a:lnTo>
                    <a:lnTo>
                      <a:pt x="289" y="29"/>
                    </a:lnTo>
                    <a:lnTo>
                      <a:pt x="281" y="25"/>
                    </a:lnTo>
                    <a:lnTo>
                      <a:pt x="274" y="21"/>
                    </a:lnTo>
                    <a:lnTo>
                      <a:pt x="264" y="16"/>
                    </a:lnTo>
                    <a:lnTo>
                      <a:pt x="257" y="12"/>
                    </a:lnTo>
                    <a:lnTo>
                      <a:pt x="249" y="10"/>
                    </a:lnTo>
                    <a:lnTo>
                      <a:pt x="240" y="8"/>
                    </a:lnTo>
                    <a:lnTo>
                      <a:pt x="232" y="6"/>
                    </a:lnTo>
                    <a:lnTo>
                      <a:pt x="222" y="2"/>
                    </a:lnTo>
                    <a:lnTo>
                      <a:pt x="213" y="0"/>
                    </a:lnTo>
                    <a:lnTo>
                      <a:pt x="203" y="0"/>
                    </a:lnTo>
                    <a:lnTo>
                      <a:pt x="196" y="0"/>
                    </a:lnTo>
                    <a:lnTo>
                      <a:pt x="186" y="0"/>
                    </a:lnTo>
                    <a:lnTo>
                      <a:pt x="177" y="0"/>
                    </a:lnTo>
                    <a:lnTo>
                      <a:pt x="169" y="0"/>
                    </a:lnTo>
                    <a:lnTo>
                      <a:pt x="160" y="0"/>
                    </a:lnTo>
                    <a:lnTo>
                      <a:pt x="150" y="2"/>
                    </a:lnTo>
                    <a:lnTo>
                      <a:pt x="141" y="6"/>
                    </a:lnTo>
                    <a:lnTo>
                      <a:pt x="133" y="8"/>
                    </a:lnTo>
                    <a:lnTo>
                      <a:pt x="124" y="10"/>
                    </a:lnTo>
                    <a:lnTo>
                      <a:pt x="116" y="14"/>
                    </a:lnTo>
                    <a:lnTo>
                      <a:pt x="106" y="18"/>
                    </a:lnTo>
                    <a:lnTo>
                      <a:pt x="99" y="23"/>
                    </a:lnTo>
                    <a:lnTo>
                      <a:pt x="89" y="27"/>
                    </a:lnTo>
                    <a:lnTo>
                      <a:pt x="82" y="33"/>
                    </a:lnTo>
                    <a:lnTo>
                      <a:pt x="74" y="37"/>
                    </a:lnTo>
                    <a:lnTo>
                      <a:pt x="66" y="42"/>
                    </a:lnTo>
                    <a:lnTo>
                      <a:pt x="59" y="48"/>
                    </a:lnTo>
                    <a:lnTo>
                      <a:pt x="53" y="56"/>
                    </a:lnTo>
                    <a:lnTo>
                      <a:pt x="47" y="63"/>
                    </a:lnTo>
                    <a:lnTo>
                      <a:pt x="42" y="69"/>
                    </a:lnTo>
                    <a:lnTo>
                      <a:pt x="36" y="76"/>
                    </a:lnTo>
                    <a:lnTo>
                      <a:pt x="30" y="84"/>
                    </a:lnTo>
                    <a:lnTo>
                      <a:pt x="25" y="92"/>
                    </a:lnTo>
                    <a:lnTo>
                      <a:pt x="21" y="99"/>
                    </a:lnTo>
                    <a:lnTo>
                      <a:pt x="17" y="107"/>
                    </a:lnTo>
                    <a:lnTo>
                      <a:pt x="13" y="116"/>
                    </a:lnTo>
                    <a:lnTo>
                      <a:pt x="9" y="124"/>
                    </a:lnTo>
                    <a:lnTo>
                      <a:pt x="8" y="133"/>
                    </a:lnTo>
                    <a:lnTo>
                      <a:pt x="6" y="141"/>
                    </a:lnTo>
                    <a:lnTo>
                      <a:pt x="4" y="151"/>
                    </a:lnTo>
                    <a:lnTo>
                      <a:pt x="2" y="158"/>
                    </a:lnTo>
                    <a:lnTo>
                      <a:pt x="0" y="168"/>
                    </a:lnTo>
                    <a:lnTo>
                      <a:pt x="0" y="175"/>
                    </a:lnTo>
                    <a:lnTo>
                      <a:pt x="0" y="185"/>
                    </a:lnTo>
                    <a:lnTo>
                      <a:pt x="0" y="194"/>
                    </a:lnTo>
                    <a:lnTo>
                      <a:pt x="2" y="204"/>
                    </a:lnTo>
                    <a:lnTo>
                      <a:pt x="2" y="211"/>
                    </a:lnTo>
                    <a:lnTo>
                      <a:pt x="4" y="221"/>
                    </a:lnTo>
                    <a:lnTo>
                      <a:pt x="4" y="230"/>
                    </a:lnTo>
                    <a:lnTo>
                      <a:pt x="8" y="240"/>
                    </a:lnTo>
                    <a:lnTo>
                      <a:pt x="9" y="248"/>
                    </a:lnTo>
                    <a:lnTo>
                      <a:pt x="13" y="257"/>
                    </a:lnTo>
                    <a:lnTo>
                      <a:pt x="17" y="267"/>
                    </a:lnTo>
                    <a:lnTo>
                      <a:pt x="23" y="276"/>
                    </a:lnTo>
                    <a:lnTo>
                      <a:pt x="27" y="282"/>
                    </a:lnTo>
                    <a:lnTo>
                      <a:pt x="32" y="291"/>
                    </a:lnTo>
                    <a:lnTo>
                      <a:pt x="38" y="299"/>
                    </a:lnTo>
                    <a:lnTo>
                      <a:pt x="44" y="305"/>
                    </a:lnTo>
                    <a:lnTo>
                      <a:pt x="49" y="312"/>
                    </a:lnTo>
                    <a:lnTo>
                      <a:pt x="55" y="318"/>
                    </a:lnTo>
                    <a:lnTo>
                      <a:pt x="63" y="325"/>
                    </a:lnTo>
                    <a:lnTo>
                      <a:pt x="68" y="331"/>
                    </a:lnTo>
                    <a:lnTo>
                      <a:pt x="76" y="335"/>
                    </a:lnTo>
                    <a:lnTo>
                      <a:pt x="84" y="341"/>
                    </a:lnTo>
                    <a:lnTo>
                      <a:pt x="91" y="346"/>
                    </a:lnTo>
                    <a:lnTo>
                      <a:pt x="99" y="350"/>
                    </a:lnTo>
                    <a:lnTo>
                      <a:pt x="106" y="354"/>
                    </a:lnTo>
                    <a:lnTo>
                      <a:pt x="116" y="360"/>
                    </a:lnTo>
                    <a:lnTo>
                      <a:pt x="124" y="362"/>
                    </a:lnTo>
                    <a:lnTo>
                      <a:pt x="133" y="365"/>
                    </a:lnTo>
                    <a:lnTo>
                      <a:pt x="141" y="367"/>
                    </a:lnTo>
                    <a:lnTo>
                      <a:pt x="148" y="369"/>
                    </a:lnTo>
                    <a:lnTo>
                      <a:pt x="158" y="369"/>
                    </a:lnTo>
                    <a:lnTo>
                      <a:pt x="167" y="371"/>
                    </a:lnTo>
                    <a:lnTo>
                      <a:pt x="177" y="371"/>
                    </a:lnTo>
                    <a:lnTo>
                      <a:pt x="184" y="371"/>
                    </a:lnTo>
                    <a:lnTo>
                      <a:pt x="194" y="371"/>
                    </a:lnTo>
                    <a:lnTo>
                      <a:pt x="203" y="371"/>
                    </a:lnTo>
                    <a:lnTo>
                      <a:pt x="213" y="369"/>
                    </a:lnTo>
                    <a:lnTo>
                      <a:pt x="222" y="369"/>
                    </a:lnTo>
                    <a:lnTo>
                      <a:pt x="232" y="365"/>
                    </a:lnTo>
                    <a:lnTo>
                      <a:pt x="240" y="363"/>
                    </a:lnTo>
                    <a:lnTo>
                      <a:pt x="249" y="360"/>
                    </a:lnTo>
                    <a:lnTo>
                      <a:pt x="257" y="358"/>
                    </a:lnTo>
                    <a:lnTo>
                      <a:pt x="266" y="354"/>
                    </a:lnTo>
                    <a:lnTo>
                      <a:pt x="276" y="350"/>
                    </a:lnTo>
                    <a:lnTo>
                      <a:pt x="276" y="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00" name="Freeform 64"/>
              <p:cNvSpPr>
                <a:spLocks/>
              </p:cNvSpPr>
              <p:nvPr/>
            </p:nvSpPr>
            <p:spPr bwMode="auto">
              <a:xfrm>
                <a:off x="4578" y="2179"/>
                <a:ext cx="123" cy="123"/>
              </a:xfrm>
              <a:custGeom>
                <a:avLst/>
                <a:gdLst>
                  <a:gd name="T0" fmla="*/ 186 w 247"/>
                  <a:gd name="T1" fmla="*/ 228 h 245"/>
                  <a:gd name="T2" fmla="*/ 197 w 247"/>
                  <a:gd name="T3" fmla="*/ 220 h 245"/>
                  <a:gd name="T4" fmla="*/ 209 w 247"/>
                  <a:gd name="T5" fmla="*/ 207 h 245"/>
                  <a:gd name="T6" fmla="*/ 222 w 247"/>
                  <a:gd name="T7" fmla="*/ 193 h 245"/>
                  <a:gd name="T8" fmla="*/ 228 w 247"/>
                  <a:gd name="T9" fmla="*/ 184 h 245"/>
                  <a:gd name="T10" fmla="*/ 235 w 247"/>
                  <a:gd name="T11" fmla="*/ 174 h 245"/>
                  <a:gd name="T12" fmla="*/ 239 w 247"/>
                  <a:gd name="T13" fmla="*/ 163 h 245"/>
                  <a:gd name="T14" fmla="*/ 243 w 247"/>
                  <a:gd name="T15" fmla="*/ 152 h 245"/>
                  <a:gd name="T16" fmla="*/ 245 w 247"/>
                  <a:gd name="T17" fmla="*/ 140 h 245"/>
                  <a:gd name="T18" fmla="*/ 247 w 247"/>
                  <a:gd name="T19" fmla="*/ 127 h 245"/>
                  <a:gd name="T20" fmla="*/ 247 w 247"/>
                  <a:gd name="T21" fmla="*/ 117 h 245"/>
                  <a:gd name="T22" fmla="*/ 245 w 247"/>
                  <a:gd name="T23" fmla="*/ 104 h 245"/>
                  <a:gd name="T24" fmla="*/ 243 w 247"/>
                  <a:gd name="T25" fmla="*/ 93 h 245"/>
                  <a:gd name="T26" fmla="*/ 239 w 247"/>
                  <a:gd name="T27" fmla="*/ 81 h 245"/>
                  <a:gd name="T28" fmla="*/ 235 w 247"/>
                  <a:gd name="T29" fmla="*/ 70 h 245"/>
                  <a:gd name="T30" fmla="*/ 230 w 247"/>
                  <a:gd name="T31" fmla="*/ 58 h 245"/>
                  <a:gd name="T32" fmla="*/ 222 w 247"/>
                  <a:gd name="T33" fmla="*/ 47 h 245"/>
                  <a:gd name="T34" fmla="*/ 209 w 247"/>
                  <a:gd name="T35" fmla="*/ 34 h 245"/>
                  <a:gd name="T36" fmla="*/ 196 w 247"/>
                  <a:gd name="T37" fmla="*/ 22 h 245"/>
                  <a:gd name="T38" fmla="*/ 186 w 247"/>
                  <a:gd name="T39" fmla="*/ 17 h 245"/>
                  <a:gd name="T40" fmla="*/ 176 w 247"/>
                  <a:gd name="T41" fmla="*/ 11 h 245"/>
                  <a:gd name="T42" fmla="*/ 165 w 247"/>
                  <a:gd name="T43" fmla="*/ 5 h 245"/>
                  <a:gd name="T44" fmla="*/ 154 w 247"/>
                  <a:gd name="T45" fmla="*/ 3 h 245"/>
                  <a:gd name="T46" fmla="*/ 142 w 247"/>
                  <a:gd name="T47" fmla="*/ 0 h 245"/>
                  <a:gd name="T48" fmla="*/ 129 w 247"/>
                  <a:gd name="T49" fmla="*/ 0 h 245"/>
                  <a:gd name="T50" fmla="*/ 118 w 247"/>
                  <a:gd name="T51" fmla="*/ 0 h 245"/>
                  <a:gd name="T52" fmla="*/ 106 w 247"/>
                  <a:gd name="T53" fmla="*/ 0 h 245"/>
                  <a:gd name="T54" fmla="*/ 95 w 247"/>
                  <a:gd name="T55" fmla="*/ 1 h 245"/>
                  <a:gd name="T56" fmla="*/ 81 w 247"/>
                  <a:gd name="T57" fmla="*/ 5 h 245"/>
                  <a:gd name="T58" fmla="*/ 70 w 247"/>
                  <a:gd name="T59" fmla="*/ 9 h 245"/>
                  <a:gd name="T60" fmla="*/ 61 w 247"/>
                  <a:gd name="T61" fmla="*/ 17 h 245"/>
                  <a:gd name="T62" fmla="*/ 49 w 247"/>
                  <a:gd name="T63" fmla="*/ 22 h 245"/>
                  <a:gd name="T64" fmla="*/ 36 w 247"/>
                  <a:gd name="T65" fmla="*/ 34 h 245"/>
                  <a:gd name="T66" fmla="*/ 21 w 247"/>
                  <a:gd name="T67" fmla="*/ 53 h 245"/>
                  <a:gd name="T68" fmla="*/ 11 w 247"/>
                  <a:gd name="T69" fmla="*/ 68 h 245"/>
                  <a:gd name="T70" fmla="*/ 7 w 247"/>
                  <a:gd name="T71" fmla="*/ 79 h 245"/>
                  <a:gd name="T72" fmla="*/ 3 w 247"/>
                  <a:gd name="T73" fmla="*/ 91 h 245"/>
                  <a:gd name="T74" fmla="*/ 2 w 247"/>
                  <a:gd name="T75" fmla="*/ 102 h 245"/>
                  <a:gd name="T76" fmla="*/ 0 w 247"/>
                  <a:gd name="T77" fmla="*/ 115 h 245"/>
                  <a:gd name="T78" fmla="*/ 0 w 247"/>
                  <a:gd name="T79" fmla="*/ 127 h 245"/>
                  <a:gd name="T80" fmla="*/ 2 w 247"/>
                  <a:gd name="T81" fmla="*/ 140 h 245"/>
                  <a:gd name="T82" fmla="*/ 3 w 247"/>
                  <a:gd name="T83" fmla="*/ 152 h 245"/>
                  <a:gd name="T84" fmla="*/ 7 w 247"/>
                  <a:gd name="T85" fmla="*/ 163 h 245"/>
                  <a:gd name="T86" fmla="*/ 11 w 247"/>
                  <a:gd name="T87" fmla="*/ 176 h 245"/>
                  <a:gd name="T88" fmla="*/ 19 w 247"/>
                  <a:gd name="T89" fmla="*/ 186 h 245"/>
                  <a:gd name="T90" fmla="*/ 24 w 247"/>
                  <a:gd name="T91" fmla="*/ 197 h 245"/>
                  <a:gd name="T92" fmla="*/ 38 w 247"/>
                  <a:gd name="T93" fmla="*/ 211 h 245"/>
                  <a:gd name="T94" fmla="*/ 55 w 247"/>
                  <a:gd name="T95" fmla="*/ 226 h 245"/>
                  <a:gd name="T96" fmla="*/ 70 w 247"/>
                  <a:gd name="T97" fmla="*/ 233 h 245"/>
                  <a:gd name="T98" fmla="*/ 81 w 247"/>
                  <a:gd name="T99" fmla="*/ 239 h 245"/>
                  <a:gd name="T100" fmla="*/ 95 w 247"/>
                  <a:gd name="T101" fmla="*/ 241 h 245"/>
                  <a:gd name="T102" fmla="*/ 104 w 247"/>
                  <a:gd name="T103" fmla="*/ 243 h 245"/>
                  <a:gd name="T104" fmla="*/ 118 w 247"/>
                  <a:gd name="T105" fmla="*/ 245 h 245"/>
                  <a:gd name="T106" fmla="*/ 129 w 247"/>
                  <a:gd name="T107" fmla="*/ 245 h 245"/>
                  <a:gd name="T108" fmla="*/ 140 w 247"/>
                  <a:gd name="T109" fmla="*/ 243 h 245"/>
                  <a:gd name="T110" fmla="*/ 152 w 247"/>
                  <a:gd name="T111" fmla="*/ 241 h 245"/>
                  <a:gd name="T112" fmla="*/ 163 w 247"/>
                  <a:gd name="T113" fmla="*/ 239 h 245"/>
                  <a:gd name="T114" fmla="*/ 176 w 247"/>
                  <a:gd name="T115" fmla="*/ 233 h 245"/>
                  <a:gd name="T116" fmla="*/ 182 w 247"/>
                  <a:gd name="T117" fmla="*/ 23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7" h="245">
                    <a:moveTo>
                      <a:pt x="182" y="231"/>
                    </a:moveTo>
                    <a:lnTo>
                      <a:pt x="186" y="228"/>
                    </a:lnTo>
                    <a:lnTo>
                      <a:pt x="192" y="224"/>
                    </a:lnTo>
                    <a:lnTo>
                      <a:pt x="197" y="220"/>
                    </a:lnTo>
                    <a:lnTo>
                      <a:pt x="201" y="216"/>
                    </a:lnTo>
                    <a:lnTo>
                      <a:pt x="209" y="207"/>
                    </a:lnTo>
                    <a:lnTo>
                      <a:pt x="218" y="199"/>
                    </a:lnTo>
                    <a:lnTo>
                      <a:pt x="222" y="193"/>
                    </a:lnTo>
                    <a:lnTo>
                      <a:pt x="226" y="190"/>
                    </a:lnTo>
                    <a:lnTo>
                      <a:pt x="228" y="184"/>
                    </a:lnTo>
                    <a:lnTo>
                      <a:pt x="232" y="178"/>
                    </a:lnTo>
                    <a:lnTo>
                      <a:pt x="235" y="174"/>
                    </a:lnTo>
                    <a:lnTo>
                      <a:pt x="237" y="169"/>
                    </a:lnTo>
                    <a:lnTo>
                      <a:pt x="239" y="163"/>
                    </a:lnTo>
                    <a:lnTo>
                      <a:pt x="241" y="157"/>
                    </a:lnTo>
                    <a:lnTo>
                      <a:pt x="243" y="152"/>
                    </a:lnTo>
                    <a:lnTo>
                      <a:pt x="243" y="146"/>
                    </a:lnTo>
                    <a:lnTo>
                      <a:pt x="245" y="140"/>
                    </a:lnTo>
                    <a:lnTo>
                      <a:pt x="247" y="135"/>
                    </a:lnTo>
                    <a:lnTo>
                      <a:pt x="247" y="127"/>
                    </a:lnTo>
                    <a:lnTo>
                      <a:pt x="247" y="121"/>
                    </a:lnTo>
                    <a:lnTo>
                      <a:pt x="247" y="117"/>
                    </a:lnTo>
                    <a:lnTo>
                      <a:pt x="247" y="112"/>
                    </a:lnTo>
                    <a:lnTo>
                      <a:pt x="245" y="104"/>
                    </a:lnTo>
                    <a:lnTo>
                      <a:pt x="245" y="98"/>
                    </a:lnTo>
                    <a:lnTo>
                      <a:pt x="243" y="93"/>
                    </a:lnTo>
                    <a:lnTo>
                      <a:pt x="241" y="87"/>
                    </a:lnTo>
                    <a:lnTo>
                      <a:pt x="239" y="81"/>
                    </a:lnTo>
                    <a:lnTo>
                      <a:pt x="237" y="76"/>
                    </a:lnTo>
                    <a:lnTo>
                      <a:pt x="235" y="70"/>
                    </a:lnTo>
                    <a:lnTo>
                      <a:pt x="234" y="64"/>
                    </a:lnTo>
                    <a:lnTo>
                      <a:pt x="230" y="58"/>
                    </a:lnTo>
                    <a:lnTo>
                      <a:pt x="226" y="53"/>
                    </a:lnTo>
                    <a:lnTo>
                      <a:pt x="222" y="47"/>
                    </a:lnTo>
                    <a:lnTo>
                      <a:pt x="218" y="43"/>
                    </a:lnTo>
                    <a:lnTo>
                      <a:pt x="209" y="34"/>
                    </a:lnTo>
                    <a:lnTo>
                      <a:pt x="201" y="26"/>
                    </a:lnTo>
                    <a:lnTo>
                      <a:pt x="196" y="22"/>
                    </a:lnTo>
                    <a:lnTo>
                      <a:pt x="192" y="19"/>
                    </a:lnTo>
                    <a:lnTo>
                      <a:pt x="186" y="17"/>
                    </a:lnTo>
                    <a:lnTo>
                      <a:pt x="180" y="13"/>
                    </a:lnTo>
                    <a:lnTo>
                      <a:pt x="176" y="11"/>
                    </a:lnTo>
                    <a:lnTo>
                      <a:pt x="171" y="7"/>
                    </a:lnTo>
                    <a:lnTo>
                      <a:pt x="165" y="5"/>
                    </a:lnTo>
                    <a:lnTo>
                      <a:pt x="159" y="5"/>
                    </a:lnTo>
                    <a:lnTo>
                      <a:pt x="154" y="3"/>
                    </a:lnTo>
                    <a:lnTo>
                      <a:pt x="148" y="1"/>
                    </a:lnTo>
                    <a:lnTo>
                      <a:pt x="142" y="0"/>
                    </a:lnTo>
                    <a:lnTo>
                      <a:pt x="137" y="0"/>
                    </a:lnTo>
                    <a:lnTo>
                      <a:pt x="129" y="0"/>
                    </a:lnTo>
                    <a:lnTo>
                      <a:pt x="123" y="0"/>
                    </a:lnTo>
                    <a:lnTo>
                      <a:pt x="118" y="0"/>
                    </a:lnTo>
                    <a:lnTo>
                      <a:pt x="112" y="0"/>
                    </a:lnTo>
                    <a:lnTo>
                      <a:pt x="106" y="0"/>
                    </a:lnTo>
                    <a:lnTo>
                      <a:pt x="99" y="0"/>
                    </a:lnTo>
                    <a:lnTo>
                      <a:pt x="95" y="1"/>
                    </a:lnTo>
                    <a:lnTo>
                      <a:pt x="89" y="3"/>
                    </a:lnTo>
                    <a:lnTo>
                      <a:pt x="81" y="5"/>
                    </a:lnTo>
                    <a:lnTo>
                      <a:pt x="76" y="7"/>
                    </a:lnTo>
                    <a:lnTo>
                      <a:pt x="70" y="9"/>
                    </a:lnTo>
                    <a:lnTo>
                      <a:pt x="66" y="13"/>
                    </a:lnTo>
                    <a:lnTo>
                      <a:pt x="61" y="17"/>
                    </a:lnTo>
                    <a:lnTo>
                      <a:pt x="55" y="19"/>
                    </a:lnTo>
                    <a:lnTo>
                      <a:pt x="49" y="22"/>
                    </a:lnTo>
                    <a:lnTo>
                      <a:pt x="43" y="26"/>
                    </a:lnTo>
                    <a:lnTo>
                      <a:pt x="36" y="34"/>
                    </a:lnTo>
                    <a:lnTo>
                      <a:pt x="28" y="43"/>
                    </a:lnTo>
                    <a:lnTo>
                      <a:pt x="21" y="53"/>
                    </a:lnTo>
                    <a:lnTo>
                      <a:pt x="15" y="62"/>
                    </a:lnTo>
                    <a:lnTo>
                      <a:pt x="11" y="68"/>
                    </a:lnTo>
                    <a:lnTo>
                      <a:pt x="9" y="74"/>
                    </a:lnTo>
                    <a:lnTo>
                      <a:pt x="7" y="79"/>
                    </a:lnTo>
                    <a:lnTo>
                      <a:pt x="7" y="87"/>
                    </a:lnTo>
                    <a:lnTo>
                      <a:pt x="3" y="91"/>
                    </a:lnTo>
                    <a:lnTo>
                      <a:pt x="3" y="96"/>
                    </a:lnTo>
                    <a:lnTo>
                      <a:pt x="2" y="102"/>
                    </a:lnTo>
                    <a:lnTo>
                      <a:pt x="2" y="110"/>
                    </a:lnTo>
                    <a:lnTo>
                      <a:pt x="0" y="115"/>
                    </a:lnTo>
                    <a:lnTo>
                      <a:pt x="0" y="121"/>
                    </a:lnTo>
                    <a:lnTo>
                      <a:pt x="0" y="127"/>
                    </a:lnTo>
                    <a:lnTo>
                      <a:pt x="2" y="135"/>
                    </a:lnTo>
                    <a:lnTo>
                      <a:pt x="2" y="140"/>
                    </a:lnTo>
                    <a:lnTo>
                      <a:pt x="2" y="146"/>
                    </a:lnTo>
                    <a:lnTo>
                      <a:pt x="3" y="152"/>
                    </a:lnTo>
                    <a:lnTo>
                      <a:pt x="5" y="157"/>
                    </a:lnTo>
                    <a:lnTo>
                      <a:pt x="7" y="163"/>
                    </a:lnTo>
                    <a:lnTo>
                      <a:pt x="9" y="171"/>
                    </a:lnTo>
                    <a:lnTo>
                      <a:pt x="11" y="176"/>
                    </a:lnTo>
                    <a:lnTo>
                      <a:pt x="15" y="182"/>
                    </a:lnTo>
                    <a:lnTo>
                      <a:pt x="19" y="186"/>
                    </a:lnTo>
                    <a:lnTo>
                      <a:pt x="21" y="192"/>
                    </a:lnTo>
                    <a:lnTo>
                      <a:pt x="24" y="197"/>
                    </a:lnTo>
                    <a:lnTo>
                      <a:pt x="28" y="203"/>
                    </a:lnTo>
                    <a:lnTo>
                      <a:pt x="38" y="211"/>
                    </a:lnTo>
                    <a:lnTo>
                      <a:pt x="45" y="220"/>
                    </a:lnTo>
                    <a:lnTo>
                      <a:pt x="55" y="226"/>
                    </a:lnTo>
                    <a:lnTo>
                      <a:pt x="66" y="231"/>
                    </a:lnTo>
                    <a:lnTo>
                      <a:pt x="70" y="233"/>
                    </a:lnTo>
                    <a:lnTo>
                      <a:pt x="76" y="235"/>
                    </a:lnTo>
                    <a:lnTo>
                      <a:pt x="81" y="239"/>
                    </a:lnTo>
                    <a:lnTo>
                      <a:pt x="89" y="241"/>
                    </a:lnTo>
                    <a:lnTo>
                      <a:pt x="95" y="241"/>
                    </a:lnTo>
                    <a:lnTo>
                      <a:pt x="99" y="243"/>
                    </a:lnTo>
                    <a:lnTo>
                      <a:pt x="104" y="243"/>
                    </a:lnTo>
                    <a:lnTo>
                      <a:pt x="112" y="245"/>
                    </a:lnTo>
                    <a:lnTo>
                      <a:pt x="118" y="245"/>
                    </a:lnTo>
                    <a:lnTo>
                      <a:pt x="123" y="245"/>
                    </a:lnTo>
                    <a:lnTo>
                      <a:pt x="129" y="245"/>
                    </a:lnTo>
                    <a:lnTo>
                      <a:pt x="135" y="245"/>
                    </a:lnTo>
                    <a:lnTo>
                      <a:pt x="140" y="243"/>
                    </a:lnTo>
                    <a:lnTo>
                      <a:pt x="146" y="243"/>
                    </a:lnTo>
                    <a:lnTo>
                      <a:pt x="152" y="241"/>
                    </a:lnTo>
                    <a:lnTo>
                      <a:pt x="157" y="239"/>
                    </a:lnTo>
                    <a:lnTo>
                      <a:pt x="163" y="239"/>
                    </a:lnTo>
                    <a:lnTo>
                      <a:pt x="171" y="235"/>
                    </a:lnTo>
                    <a:lnTo>
                      <a:pt x="176" y="233"/>
                    </a:lnTo>
                    <a:lnTo>
                      <a:pt x="182" y="231"/>
                    </a:lnTo>
                    <a:lnTo>
                      <a:pt x="182" y="231"/>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01" name="Freeform 65"/>
              <p:cNvSpPr>
                <a:spLocks/>
              </p:cNvSpPr>
              <p:nvPr/>
            </p:nvSpPr>
            <p:spPr bwMode="auto">
              <a:xfrm>
                <a:off x="4385" y="2225"/>
                <a:ext cx="266" cy="157"/>
              </a:xfrm>
              <a:custGeom>
                <a:avLst/>
                <a:gdLst>
                  <a:gd name="T0" fmla="*/ 0 w 532"/>
                  <a:gd name="T1" fmla="*/ 70 h 313"/>
                  <a:gd name="T2" fmla="*/ 494 w 532"/>
                  <a:gd name="T3" fmla="*/ 0 h 313"/>
                  <a:gd name="T4" fmla="*/ 532 w 532"/>
                  <a:gd name="T5" fmla="*/ 85 h 313"/>
                  <a:gd name="T6" fmla="*/ 49 w 532"/>
                  <a:gd name="T7" fmla="*/ 313 h 313"/>
                  <a:gd name="T8" fmla="*/ 0 w 532"/>
                  <a:gd name="T9" fmla="*/ 70 h 313"/>
                  <a:gd name="T10" fmla="*/ 0 w 532"/>
                  <a:gd name="T11" fmla="*/ 70 h 313"/>
                </a:gdLst>
                <a:ahLst/>
                <a:cxnLst>
                  <a:cxn ang="0">
                    <a:pos x="T0" y="T1"/>
                  </a:cxn>
                  <a:cxn ang="0">
                    <a:pos x="T2" y="T3"/>
                  </a:cxn>
                  <a:cxn ang="0">
                    <a:pos x="T4" y="T5"/>
                  </a:cxn>
                  <a:cxn ang="0">
                    <a:pos x="T6" y="T7"/>
                  </a:cxn>
                  <a:cxn ang="0">
                    <a:pos x="T8" y="T9"/>
                  </a:cxn>
                  <a:cxn ang="0">
                    <a:pos x="T10" y="T11"/>
                  </a:cxn>
                </a:cxnLst>
                <a:rect l="0" t="0" r="r" b="b"/>
                <a:pathLst>
                  <a:path w="532" h="313">
                    <a:moveTo>
                      <a:pt x="0" y="70"/>
                    </a:moveTo>
                    <a:lnTo>
                      <a:pt x="494" y="0"/>
                    </a:lnTo>
                    <a:lnTo>
                      <a:pt x="532" y="85"/>
                    </a:lnTo>
                    <a:lnTo>
                      <a:pt x="49" y="313"/>
                    </a:lnTo>
                    <a:lnTo>
                      <a:pt x="0"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02" name="Freeform 66"/>
              <p:cNvSpPr>
                <a:spLocks/>
              </p:cNvSpPr>
              <p:nvPr/>
            </p:nvSpPr>
            <p:spPr bwMode="auto">
              <a:xfrm>
                <a:off x="4609" y="2222"/>
                <a:ext cx="57" cy="49"/>
              </a:xfrm>
              <a:custGeom>
                <a:avLst/>
                <a:gdLst>
                  <a:gd name="T0" fmla="*/ 57 w 114"/>
                  <a:gd name="T1" fmla="*/ 99 h 99"/>
                  <a:gd name="T2" fmla="*/ 61 w 114"/>
                  <a:gd name="T3" fmla="*/ 97 h 99"/>
                  <a:gd name="T4" fmla="*/ 67 w 114"/>
                  <a:gd name="T5" fmla="*/ 97 h 99"/>
                  <a:gd name="T6" fmla="*/ 73 w 114"/>
                  <a:gd name="T7" fmla="*/ 95 h 99"/>
                  <a:gd name="T8" fmla="*/ 78 w 114"/>
                  <a:gd name="T9" fmla="*/ 93 h 99"/>
                  <a:gd name="T10" fmla="*/ 82 w 114"/>
                  <a:gd name="T11" fmla="*/ 91 h 99"/>
                  <a:gd name="T12" fmla="*/ 88 w 114"/>
                  <a:gd name="T13" fmla="*/ 89 h 99"/>
                  <a:gd name="T14" fmla="*/ 92 w 114"/>
                  <a:gd name="T15" fmla="*/ 86 h 99"/>
                  <a:gd name="T16" fmla="*/ 95 w 114"/>
                  <a:gd name="T17" fmla="*/ 84 h 99"/>
                  <a:gd name="T18" fmla="*/ 103 w 114"/>
                  <a:gd name="T19" fmla="*/ 74 h 99"/>
                  <a:gd name="T20" fmla="*/ 109 w 114"/>
                  <a:gd name="T21" fmla="*/ 67 h 99"/>
                  <a:gd name="T22" fmla="*/ 113 w 114"/>
                  <a:gd name="T23" fmla="*/ 59 h 99"/>
                  <a:gd name="T24" fmla="*/ 114 w 114"/>
                  <a:gd name="T25" fmla="*/ 50 h 99"/>
                  <a:gd name="T26" fmla="*/ 113 w 114"/>
                  <a:gd name="T27" fmla="*/ 44 h 99"/>
                  <a:gd name="T28" fmla="*/ 113 w 114"/>
                  <a:gd name="T29" fmla="*/ 38 h 99"/>
                  <a:gd name="T30" fmla="*/ 111 w 114"/>
                  <a:gd name="T31" fmla="*/ 34 h 99"/>
                  <a:gd name="T32" fmla="*/ 109 w 114"/>
                  <a:gd name="T33" fmla="*/ 29 h 99"/>
                  <a:gd name="T34" fmla="*/ 103 w 114"/>
                  <a:gd name="T35" fmla="*/ 21 h 99"/>
                  <a:gd name="T36" fmla="*/ 95 w 114"/>
                  <a:gd name="T37" fmla="*/ 13 h 99"/>
                  <a:gd name="T38" fmla="*/ 92 w 114"/>
                  <a:gd name="T39" fmla="*/ 10 h 99"/>
                  <a:gd name="T40" fmla="*/ 88 w 114"/>
                  <a:gd name="T41" fmla="*/ 8 h 99"/>
                  <a:gd name="T42" fmla="*/ 82 w 114"/>
                  <a:gd name="T43" fmla="*/ 6 h 99"/>
                  <a:gd name="T44" fmla="*/ 78 w 114"/>
                  <a:gd name="T45" fmla="*/ 2 h 99"/>
                  <a:gd name="T46" fmla="*/ 73 w 114"/>
                  <a:gd name="T47" fmla="*/ 2 h 99"/>
                  <a:gd name="T48" fmla="*/ 67 w 114"/>
                  <a:gd name="T49" fmla="*/ 0 h 99"/>
                  <a:gd name="T50" fmla="*/ 61 w 114"/>
                  <a:gd name="T51" fmla="*/ 0 h 99"/>
                  <a:gd name="T52" fmla="*/ 57 w 114"/>
                  <a:gd name="T53" fmla="*/ 0 h 99"/>
                  <a:gd name="T54" fmla="*/ 52 w 114"/>
                  <a:gd name="T55" fmla="*/ 0 h 99"/>
                  <a:gd name="T56" fmla="*/ 44 w 114"/>
                  <a:gd name="T57" fmla="*/ 0 h 99"/>
                  <a:gd name="T58" fmla="*/ 38 w 114"/>
                  <a:gd name="T59" fmla="*/ 2 h 99"/>
                  <a:gd name="T60" fmla="*/ 35 w 114"/>
                  <a:gd name="T61" fmla="*/ 2 h 99"/>
                  <a:gd name="T62" fmla="*/ 25 w 114"/>
                  <a:gd name="T63" fmla="*/ 8 h 99"/>
                  <a:gd name="T64" fmla="*/ 18 w 114"/>
                  <a:gd name="T65" fmla="*/ 13 h 99"/>
                  <a:gd name="T66" fmla="*/ 10 w 114"/>
                  <a:gd name="T67" fmla="*/ 21 h 99"/>
                  <a:gd name="T68" fmla="*/ 4 w 114"/>
                  <a:gd name="T69" fmla="*/ 29 h 99"/>
                  <a:gd name="T70" fmla="*/ 2 w 114"/>
                  <a:gd name="T71" fmla="*/ 34 h 99"/>
                  <a:gd name="T72" fmla="*/ 0 w 114"/>
                  <a:gd name="T73" fmla="*/ 38 h 99"/>
                  <a:gd name="T74" fmla="*/ 0 w 114"/>
                  <a:gd name="T75" fmla="*/ 44 h 99"/>
                  <a:gd name="T76" fmla="*/ 0 w 114"/>
                  <a:gd name="T77" fmla="*/ 50 h 99"/>
                  <a:gd name="T78" fmla="*/ 0 w 114"/>
                  <a:gd name="T79" fmla="*/ 59 h 99"/>
                  <a:gd name="T80" fmla="*/ 4 w 114"/>
                  <a:gd name="T81" fmla="*/ 67 h 99"/>
                  <a:gd name="T82" fmla="*/ 10 w 114"/>
                  <a:gd name="T83" fmla="*/ 74 h 99"/>
                  <a:gd name="T84" fmla="*/ 18 w 114"/>
                  <a:gd name="T85" fmla="*/ 84 h 99"/>
                  <a:gd name="T86" fmla="*/ 25 w 114"/>
                  <a:gd name="T87" fmla="*/ 89 h 99"/>
                  <a:gd name="T88" fmla="*/ 35 w 114"/>
                  <a:gd name="T89" fmla="*/ 93 h 99"/>
                  <a:gd name="T90" fmla="*/ 38 w 114"/>
                  <a:gd name="T91" fmla="*/ 95 h 99"/>
                  <a:gd name="T92" fmla="*/ 44 w 114"/>
                  <a:gd name="T93" fmla="*/ 97 h 99"/>
                  <a:gd name="T94" fmla="*/ 52 w 114"/>
                  <a:gd name="T95" fmla="*/ 97 h 99"/>
                  <a:gd name="T96" fmla="*/ 57 w 114"/>
                  <a:gd name="T97" fmla="*/ 99 h 99"/>
                  <a:gd name="T98" fmla="*/ 57 w 114"/>
                  <a:gd name="T9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99">
                    <a:moveTo>
                      <a:pt x="57" y="99"/>
                    </a:moveTo>
                    <a:lnTo>
                      <a:pt x="61" y="97"/>
                    </a:lnTo>
                    <a:lnTo>
                      <a:pt x="67" y="97"/>
                    </a:lnTo>
                    <a:lnTo>
                      <a:pt x="73" y="95"/>
                    </a:lnTo>
                    <a:lnTo>
                      <a:pt x="78" y="93"/>
                    </a:lnTo>
                    <a:lnTo>
                      <a:pt x="82" y="91"/>
                    </a:lnTo>
                    <a:lnTo>
                      <a:pt x="88" y="89"/>
                    </a:lnTo>
                    <a:lnTo>
                      <a:pt x="92" y="86"/>
                    </a:lnTo>
                    <a:lnTo>
                      <a:pt x="95" y="84"/>
                    </a:lnTo>
                    <a:lnTo>
                      <a:pt x="103" y="74"/>
                    </a:lnTo>
                    <a:lnTo>
                      <a:pt x="109" y="67"/>
                    </a:lnTo>
                    <a:lnTo>
                      <a:pt x="113" y="59"/>
                    </a:lnTo>
                    <a:lnTo>
                      <a:pt x="114" y="50"/>
                    </a:lnTo>
                    <a:lnTo>
                      <a:pt x="113" y="44"/>
                    </a:lnTo>
                    <a:lnTo>
                      <a:pt x="113" y="38"/>
                    </a:lnTo>
                    <a:lnTo>
                      <a:pt x="111" y="34"/>
                    </a:lnTo>
                    <a:lnTo>
                      <a:pt x="109" y="29"/>
                    </a:lnTo>
                    <a:lnTo>
                      <a:pt x="103" y="21"/>
                    </a:lnTo>
                    <a:lnTo>
                      <a:pt x="95" y="13"/>
                    </a:lnTo>
                    <a:lnTo>
                      <a:pt x="92" y="10"/>
                    </a:lnTo>
                    <a:lnTo>
                      <a:pt x="88" y="8"/>
                    </a:lnTo>
                    <a:lnTo>
                      <a:pt x="82" y="6"/>
                    </a:lnTo>
                    <a:lnTo>
                      <a:pt x="78" y="2"/>
                    </a:lnTo>
                    <a:lnTo>
                      <a:pt x="73" y="2"/>
                    </a:lnTo>
                    <a:lnTo>
                      <a:pt x="67" y="0"/>
                    </a:lnTo>
                    <a:lnTo>
                      <a:pt x="61" y="0"/>
                    </a:lnTo>
                    <a:lnTo>
                      <a:pt x="57" y="0"/>
                    </a:lnTo>
                    <a:lnTo>
                      <a:pt x="52" y="0"/>
                    </a:lnTo>
                    <a:lnTo>
                      <a:pt x="44" y="0"/>
                    </a:lnTo>
                    <a:lnTo>
                      <a:pt x="38" y="2"/>
                    </a:lnTo>
                    <a:lnTo>
                      <a:pt x="35" y="2"/>
                    </a:lnTo>
                    <a:lnTo>
                      <a:pt x="25" y="8"/>
                    </a:lnTo>
                    <a:lnTo>
                      <a:pt x="18" y="13"/>
                    </a:lnTo>
                    <a:lnTo>
                      <a:pt x="10" y="21"/>
                    </a:lnTo>
                    <a:lnTo>
                      <a:pt x="4" y="29"/>
                    </a:lnTo>
                    <a:lnTo>
                      <a:pt x="2" y="34"/>
                    </a:lnTo>
                    <a:lnTo>
                      <a:pt x="0" y="38"/>
                    </a:lnTo>
                    <a:lnTo>
                      <a:pt x="0" y="44"/>
                    </a:lnTo>
                    <a:lnTo>
                      <a:pt x="0" y="50"/>
                    </a:lnTo>
                    <a:lnTo>
                      <a:pt x="0" y="59"/>
                    </a:lnTo>
                    <a:lnTo>
                      <a:pt x="4" y="67"/>
                    </a:lnTo>
                    <a:lnTo>
                      <a:pt x="10" y="74"/>
                    </a:lnTo>
                    <a:lnTo>
                      <a:pt x="18" y="84"/>
                    </a:lnTo>
                    <a:lnTo>
                      <a:pt x="25" y="89"/>
                    </a:lnTo>
                    <a:lnTo>
                      <a:pt x="35" y="93"/>
                    </a:lnTo>
                    <a:lnTo>
                      <a:pt x="38" y="95"/>
                    </a:lnTo>
                    <a:lnTo>
                      <a:pt x="44" y="97"/>
                    </a:lnTo>
                    <a:lnTo>
                      <a:pt x="52" y="97"/>
                    </a:lnTo>
                    <a:lnTo>
                      <a:pt x="57" y="99"/>
                    </a:lnTo>
                    <a:lnTo>
                      <a:pt x="57"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03" name="Freeform 67"/>
              <p:cNvSpPr>
                <a:spLocks/>
              </p:cNvSpPr>
              <p:nvPr/>
            </p:nvSpPr>
            <p:spPr bwMode="auto">
              <a:xfrm>
                <a:off x="4421" y="2240"/>
                <a:ext cx="225" cy="101"/>
              </a:xfrm>
              <a:custGeom>
                <a:avLst/>
                <a:gdLst>
                  <a:gd name="T0" fmla="*/ 443 w 451"/>
                  <a:gd name="T1" fmla="*/ 0 h 202"/>
                  <a:gd name="T2" fmla="*/ 0 w 451"/>
                  <a:gd name="T3" fmla="*/ 129 h 202"/>
                  <a:gd name="T4" fmla="*/ 13 w 451"/>
                  <a:gd name="T5" fmla="*/ 202 h 202"/>
                  <a:gd name="T6" fmla="*/ 451 w 451"/>
                  <a:gd name="T7" fmla="*/ 17 h 202"/>
                  <a:gd name="T8" fmla="*/ 443 w 451"/>
                  <a:gd name="T9" fmla="*/ 0 h 202"/>
                  <a:gd name="T10" fmla="*/ 443 w 451"/>
                  <a:gd name="T11" fmla="*/ 0 h 202"/>
                </a:gdLst>
                <a:ahLst/>
                <a:cxnLst>
                  <a:cxn ang="0">
                    <a:pos x="T0" y="T1"/>
                  </a:cxn>
                  <a:cxn ang="0">
                    <a:pos x="T2" y="T3"/>
                  </a:cxn>
                  <a:cxn ang="0">
                    <a:pos x="T4" y="T5"/>
                  </a:cxn>
                  <a:cxn ang="0">
                    <a:pos x="T6" y="T7"/>
                  </a:cxn>
                  <a:cxn ang="0">
                    <a:pos x="T8" y="T9"/>
                  </a:cxn>
                  <a:cxn ang="0">
                    <a:pos x="T10" y="T11"/>
                  </a:cxn>
                </a:cxnLst>
                <a:rect l="0" t="0" r="r" b="b"/>
                <a:pathLst>
                  <a:path w="451" h="202">
                    <a:moveTo>
                      <a:pt x="443" y="0"/>
                    </a:moveTo>
                    <a:lnTo>
                      <a:pt x="0" y="129"/>
                    </a:lnTo>
                    <a:lnTo>
                      <a:pt x="13" y="202"/>
                    </a:lnTo>
                    <a:lnTo>
                      <a:pt x="451" y="17"/>
                    </a:lnTo>
                    <a:lnTo>
                      <a:pt x="443" y="0"/>
                    </a:lnTo>
                    <a:lnTo>
                      <a:pt x="4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04" name="Freeform 68"/>
              <p:cNvSpPr>
                <a:spLocks/>
              </p:cNvSpPr>
              <p:nvPr/>
            </p:nvSpPr>
            <p:spPr bwMode="auto">
              <a:xfrm>
                <a:off x="4252" y="2393"/>
                <a:ext cx="322" cy="345"/>
              </a:xfrm>
              <a:custGeom>
                <a:avLst/>
                <a:gdLst>
                  <a:gd name="T0" fmla="*/ 0 w 645"/>
                  <a:gd name="T1" fmla="*/ 69 h 690"/>
                  <a:gd name="T2" fmla="*/ 482 w 645"/>
                  <a:gd name="T3" fmla="*/ 690 h 690"/>
                  <a:gd name="T4" fmla="*/ 645 w 645"/>
                  <a:gd name="T5" fmla="*/ 504 h 690"/>
                  <a:gd name="T6" fmla="*/ 86 w 645"/>
                  <a:gd name="T7" fmla="*/ 0 h 690"/>
                  <a:gd name="T8" fmla="*/ 0 w 645"/>
                  <a:gd name="T9" fmla="*/ 69 h 690"/>
                  <a:gd name="T10" fmla="*/ 0 w 645"/>
                  <a:gd name="T11" fmla="*/ 69 h 690"/>
                </a:gdLst>
                <a:ahLst/>
                <a:cxnLst>
                  <a:cxn ang="0">
                    <a:pos x="T0" y="T1"/>
                  </a:cxn>
                  <a:cxn ang="0">
                    <a:pos x="T2" y="T3"/>
                  </a:cxn>
                  <a:cxn ang="0">
                    <a:pos x="T4" y="T5"/>
                  </a:cxn>
                  <a:cxn ang="0">
                    <a:pos x="T6" y="T7"/>
                  </a:cxn>
                  <a:cxn ang="0">
                    <a:pos x="T8" y="T9"/>
                  </a:cxn>
                  <a:cxn ang="0">
                    <a:pos x="T10" y="T11"/>
                  </a:cxn>
                </a:cxnLst>
                <a:rect l="0" t="0" r="r" b="b"/>
                <a:pathLst>
                  <a:path w="645" h="690">
                    <a:moveTo>
                      <a:pt x="0" y="69"/>
                    </a:moveTo>
                    <a:lnTo>
                      <a:pt x="482" y="690"/>
                    </a:lnTo>
                    <a:lnTo>
                      <a:pt x="645" y="504"/>
                    </a:lnTo>
                    <a:lnTo>
                      <a:pt x="86" y="0"/>
                    </a:lnTo>
                    <a:lnTo>
                      <a:pt x="0" y="69"/>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05" name="Freeform 69"/>
              <p:cNvSpPr>
                <a:spLocks/>
              </p:cNvSpPr>
              <p:nvPr/>
            </p:nvSpPr>
            <p:spPr bwMode="auto">
              <a:xfrm>
                <a:off x="4475" y="2630"/>
                <a:ext cx="318" cy="318"/>
              </a:xfrm>
              <a:custGeom>
                <a:avLst/>
                <a:gdLst>
                  <a:gd name="T0" fmla="*/ 325 w 635"/>
                  <a:gd name="T1" fmla="*/ 636 h 636"/>
                  <a:gd name="T2" fmla="*/ 365 w 635"/>
                  <a:gd name="T3" fmla="*/ 631 h 636"/>
                  <a:gd name="T4" fmla="*/ 405 w 635"/>
                  <a:gd name="T5" fmla="*/ 623 h 636"/>
                  <a:gd name="T6" fmla="*/ 441 w 635"/>
                  <a:gd name="T7" fmla="*/ 610 h 636"/>
                  <a:gd name="T8" fmla="*/ 476 w 635"/>
                  <a:gd name="T9" fmla="*/ 594 h 636"/>
                  <a:gd name="T10" fmla="*/ 506 w 635"/>
                  <a:gd name="T11" fmla="*/ 572 h 636"/>
                  <a:gd name="T12" fmla="*/ 536 w 635"/>
                  <a:gd name="T13" fmla="*/ 549 h 636"/>
                  <a:gd name="T14" fmla="*/ 561 w 635"/>
                  <a:gd name="T15" fmla="*/ 520 h 636"/>
                  <a:gd name="T16" fmla="*/ 584 w 635"/>
                  <a:gd name="T17" fmla="*/ 490 h 636"/>
                  <a:gd name="T18" fmla="*/ 605 w 635"/>
                  <a:gd name="T19" fmla="*/ 456 h 636"/>
                  <a:gd name="T20" fmla="*/ 618 w 635"/>
                  <a:gd name="T21" fmla="*/ 420 h 636"/>
                  <a:gd name="T22" fmla="*/ 628 w 635"/>
                  <a:gd name="T23" fmla="*/ 382 h 636"/>
                  <a:gd name="T24" fmla="*/ 635 w 635"/>
                  <a:gd name="T25" fmla="*/ 342 h 636"/>
                  <a:gd name="T26" fmla="*/ 635 w 635"/>
                  <a:gd name="T27" fmla="*/ 302 h 636"/>
                  <a:gd name="T28" fmla="*/ 632 w 635"/>
                  <a:gd name="T29" fmla="*/ 262 h 636"/>
                  <a:gd name="T30" fmla="*/ 622 w 635"/>
                  <a:gd name="T31" fmla="*/ 224 h 636"/>
                  <a:gd name="T32" fmla="*/ 611 w 635"/>
                  <a:gd name="T33" fmla="*/ 188 h 636"/>
                  <a:gd name="T34" fmla="*/ 592 w 635"/>
                  <a:gd name="T35" fmla="*/ 153 h 636"/>
                  <a:gd name="T36" fmla="*/ 571 w 635"/>
                  <a:gd name="T37" fmla="*/ 123 h 636"/>
                  <a:gd name="T38" fmla="*/ 544 w 635"/>
                  <a:gd name="T39" fmla="*/ 95 h 636"/>
                  <a:gd name="T40" fmla="*/ 517 w 635"/>
                  <a:gd name="T41" fmla="*/ 68 h 636"/>
                  <a:gd name="T42" fmla="*/ 485 w 635"/>
                  <a:gd name="T43" fmla="*/ 45 h 636"/>
                  <a:gd name="T44" fmla="*/ 451 w 635"/>
                  <a:gd name="T45" fmla="*/ 28 h 636"/>
                  <a:gd name="T46" fmla="*/ 413 w 635"/>
                  <a:gd name="T47" fmla="*/ 13 h 636"/>
                  <a:gd name="T48" fmla="*/ 377 w 635"/>
                  <a:gd name="T49" fmla="*/ 5 h 636"/>
                  <a:gd name="T50" fmla="*/ 337 w 635"/>
                  <a:gd name="T51" fmla="*/ 1 h 636"/>
                  <a:gd name="T52" fmla="*/ 295 w 635"/>
                  <a:gd name="T53" fmla="*/ 0 h 636"/>
                  <a:gd name="T54" fmla="*/ 255 w 635"/>
                  <a:gd name="T55" fmla="*/ 5 h 636"/>
                  <a:gd name="T56" fmla="*/ 219 w 635"/>
                  <a:gd name="T57" fmla="*/ 17 h 636"/>
                  <a:gd name="T58" fmla="*/ 183 w 635"/>
                  <a:gd name="T59" fmla="*/ 32 h 636"/>
                  <a:gd name="T60" fmla="*/ 149 w 635"/>
                  <a:gd name="T61" fmla="*/ 49 h 636"/>
                  <a:gd name="T62" fmla="*/ 118 w 635"/>
                  <a:gd name="T63" fmla="*/ 72 h 636"/>
                  <a:gd name="T64" fmla="*/ 90 w 635"/>
                  <a:gd name="T65" fmla="*/ 98 h 636"/>
                  <a:gd name="T66" fmla="*/ 65 w 635"/>
                  <a:gd name="T67" fmla="*/ 127 h 636"/>
                  <a:gd name="T68" fmla="*/ 44 w 635"/>
                  <a:gd name="T69" fmla="*/ 159 h 636"/>
                  <a:gd name="T70" fmla="*/ 25 w 635"/>
                  <a:gd name="T71" fmla="*/ 193 h 636"/>
                  <a:gd name="T72" fmla="*/ 14 w 635"/>
                  <a:gd name="T73" fmla="*/ 231 h 636"/>
                  <a:gd name="T74" fmla="*/ 4 w 635"/>
                  <a:gd name="T75" fmla="*/ 271 h 636"/>
                  <a:gd name="T76" fmla="*/ 0 w 635"/>
                  <a:gd name="T77" fmla="*/ 311 h 636"/>
                  <a:gd name="T78" fmla="*/ 0 w 635"/>
                  <a:gd name="T79" fmla="*/ 351 h 636"/>
                  <a:gd name="T80" fmla="*/ 8 w 635"/>
                  <a:gd name="T81" fmla="*/ 389 h 636"/>
                  <a:gd name="T82" fmla="*/ 19 w 635"/>
                  <a:gd name="T83" fmla="*/ 425 h 636"/>
                  <a:gd name="T84" fmla="*/ 35 w 635"/>
                  <a:gd name="T85" fmla="*/ 461 h 636"/>
                  <a:gd name="T86" fmla="*/ 54 w 635"/>
                  <a:gd name="T87" fmla="*/ 494 h 636"/>
                  <a:gd name="T88" fmla="*/ 78 w 635"/>
                  <a:gd name="T89" fmla="*/ 526 h 636"/>
                  <a:gd name="T90" fmla="*/ 103 w 635"/>
                  <a:gd name="T91" fmla="*/ 551 h 636"/>
                  <a:gd name="T92" fmla="*/ 132 w 635"/>
                  <a:gd name="T93" fmla="*/ 575 h 636"/>
                  <a:gd name="T94" fmla="*/ 166 w 635"/>
                  <a:gd name="T95" fmla="*/ 596 h 636"/>
                  <a:gd name="T96" fmla="*/ 200 w 635"/>
                  <a:gd name="T97" fmla="*/ 613 h 636"/>
                  <a:gd name="T98" fmla="*/ 238 w 635"/>
                  <a:gd name="T99" fmla="*/ 625 h 636"/>
                  <a:gd name="T100" fmla="*/ 278 w 635"/>
                  <a:gd name="T101" fmla="*/ 63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5" h="636">
                    <a:moveTo>
                      <a:pt x="295" y="636"/>
                    </a:moveTo>
                    <a:lnTo>
                      <a:pt x="303" y="636"/>
                    </a:lnTo>
                    <a:lnTo>
                      <a:pt x="310" y="636"/>
                    </a:lnTo>
                    <a:lnTo>
                      <a:pt x="318" y="636"/>
                    </a:lnTo>
                    <a:lnTo>
                      <a:pt x="325" y="636"/>
                    </a:lnTo>
                    <a:lnTo>
                      <a:pt x="333" y="634"/>
                    </a:lnTo>
                    <a:lnTo>
                      <a:pt x="343" y="634"/>
                    </a:lnTo>
                    <a:lnTo>
                      <a:pt x="350" y="632"/>
                    </a:lnTo>
                    <a:lnTo>
                      <a:pt x="358" y="632"/>
                    </a:lnTo>
                    <a:lnTo>
                      <a:pt x="365" y="631"/>
                    </a:lnTo>
                    <a:lnTo>
                      <a:pt x="373" y="631"/>
                    </a:lnTo>
                    <a:lnTo>
                      <a:pt x="381" y="629"/>
                    </a:lnTo>
                    <a:lnTo>
                      <a:pt x="388" y="629"/>
                    </a:lnTo>
                    <a:lnTo>
                      <a:pt x="396" y="625"/>
                    </a:lnTo>
                    <a:lnTo>
                      <a:pt x="405" y="623"/>
                    </a:lnTo>
                    <a:lnTo>
                      <a:pt x="413" y="621"/>
                    </a:lnTo>
                    <a:lnTo>
                      <a:pt x="421" y="619"/>
                    </a:lnTo>
                    <a:lnTo>
                      <a:pt x="426" y="615"/>
                    </a:lnTo>
                    <a:lnTo>
                      <a:pt x="434" y="613"/>
                    </a:lnTo>
                    <a:lnTo>
                      <a:pt x="441" y="610"/>
                    </a:lnTo>
                    <a:lnTo>
                      <a:pt x="447" y="608"/>
                    </a:lnTo>
                    <a:lnTo>
                      <a:pt x="455" y="604"/>
                    </a:lnTo>
                    <a:lnTo>
                      <a:pt x="462" y="600"/>
                    </a:lnTo>
                    <a:lnTo>
                      <a:pt x="468" y="596"/>
                    </a:lnTo>
                    <a:lnTo>
                      <a:pt x="476" y="594"/>
                    </a:lnTo>
                    <a:lnTo>
                      <a:pt x="481" y="589"/>
                    </a:lnTo>
                    <a:lnTo>
                      <a:pt x="489" y="585"/>
                    </a:lnTo>
                    <a:lnTo>
                      <a:pt x="495" y="581"/>
                    </a:lnTo>
                    <a:lnTo>
                      <a:pt x="500" y="577"/>
                    </a:lnTo>
                    <a:lnTo>
                      <a:pt x="506" y="572"/>
                    </a:lnTo>
                    <a:lnTo>
                      <a:pt x="514" y="568"/>
                    </a:lnTo>
                    <a:lnTo>
                      <a:pt x="519" y="564"/>
                    </a:lnTo>
                    <a:lnTo>
                      <a:pt x="527" y="560"/>
                    </a:lnTo>
                    <a:lnTo>
                      <a:pt x="531" y="555"/>
                    </a:lnTo>
                    <a:lnTo>
                      <a:pt x="536" y="549"/>
                    </a:lnTo>
                    <a:lnTo>
                      <a:pt x="542" y="543"/>
                    </a:lnTo>
                    <a:lnTo>
                      <a:pt x="548" y="537"/>
                    </a:lnTo>
                    <a:lnTo>
                      <a:pt x="552" y="532"/>
                    </a:lnTo>
                    <a:lnTo>
                      <a:pt x="557" y="526"/>
                    </a:lnTo>
                    <a:lnTo>
                      <a:pt x="561" y="520"/>
                    </a:lnTo>
                    <a:lnTo>
                      <a:pt x="567" y="515"/>
                    </a:lnTo>
                    <a:lnTo>
                      <a:pt x="571" y="509"/>
                    </a:lnTo>
                    <a:lnTo>
                      <a:pt x="576" y="501"/>
                    </a:lnTo>
                    <a:lnTo>
                      <a:pt x="580" y="496"/>
                    </a:lnTo>
                    <a:lnTo>
                      <a:pt x="584" y="490"/>
                    </a:lnTo>
                    <a:lnTo>
                      <a:pt x="588" y="482"/>
                    </a:lnTo>
                    <a:lnTo>
                      <a:pt x="594" y="477"/>
                    </a:lnTo>
                    <a:lnTo>
                      <a:pt x="597" y="469"/>
                    </a:lnTo>
                    <a:lnTo>
                      <a:pt x="601" y="463"/>
                    </a:lnTo>
                    <a:lnTo>
                      <a:pt x="605" y="456"/>
                    </a:lnTo>
                    <a:lnTo>
                      <a:pt x="607" y="448"/>
                    </a:lnTo>
                    <a:lnTo>
                      <a:pt x="611" y="440"/>
                    </a:lnTo>
                    <a:lnTo>
                      <a:pt x="613" y="435"/>
                    </a:lnTo>
                    <a:lnTo>
                      <a:pt x="614" y="425"/>
                    </a:lnTo>
                    <a:lnTo>
                      <a:pt x="618" y="420"/>
                    </a:lnTo>
                    <a:lnTo>
                      <a:pt x="620" y="412"/>
                    </a:lnTo>
                    <a:lnTo>
                      <a:pt x="624" y="404"/>
                    </a:lnTo>
                    <a:lnTo>
                      <a:pt x="624" y="397"/>
                    </a:lnTo>
                    <a:lnTo>
                      <a:pt x="628" y="389"/>
                    </a:lnTo>
                    <a:lnTo>
                      <a:pt x="628" y="382"/>
                    </a:lnTo>
                    <a:lnTo>
                      <a:pt x="632" y="374"/>
                    </a:lnTo>
                    <a:lnTo>
                      <a:pt x="632" y="364"/>
                    </a:lnTo>
                    <a:lnTo>
                      <a:pt x="633" y="359"/>
                    </a:lnTo>
                    <a:lnTo>
                      <a:pt x="633" y="349"/>
                    </a:lnTo>
                    <a:lnTo>
                      <a:pt x="635" y="342"/>
                    </a:lnTo>
                    <a:lnTo>
                      <a:pt x="635" y="334"/>
                    </a:lnTo>
                    <a:lnTo>
                      <a:pt x="635" y="326"/>
                    </a:lnTo>
                    <a:lnTo>
                      <a:pt x="635" y="317"/>
                    </a:lnTo>
                    <a:lnTo>
                      <a:pt x="635" y="309"/>
                    </a:lnTo>
                    <a:lnTo>
                      <a:pt x="635" y="302"/>
                    </a:lnTo>
                    <a:lnTo>
                      <a:pt x="635" y="292"/>
                    </a:lnTo>
                    <a:lnTo>
                      <a:pt x="633" y="285"/>
                    </a:lnTo>
                    <a:lnTo>
                      <a:pt x="633" y="277"/>
                    </a:lnTo>
                    <a:lnTo>
                      <a:pt x="632" y="269"/>
                    </a:lnTo>
                    <a:lnTo>
                      <a:pt x="632" y="262"/>
                    </a:lnTo>
                    <a:lnTo>
                      <a:pt x="630" y="254"/>
                    </a:lnTo>
                    <a:lnTo>
                      <a:pt x="628" y="247"/>
                    </a:lnTo>
                    <a:lnTo>
                      <a:pt x="626" y="239"/>
                    </a:lnTo>
                    <a:lnTo>
                      <a:pt x="624" y="231"/>
                    </a:lnTo>
                    <a:lnTo>
                      <a:pt x="622" y="224"/>
                    </a:lnTo>
                    <a:lnTo>
                      <a:pt x="620" y="218"/>
                    </a:lnTo>
                    <a:lnTo>
                      <a:pt x="618" y="209"/>
                    </a:lnTo>
                    <a:lnTo>
                      <a:pt x="614" y="201"/>
                    </a:lnTo>
                    <a:lnTo>
                      <a:pt x="613" y="193"/>
                    </a:lnTo>
                    <a:lnTo>
                      <a:pt x="611" y="188"/>
                    </a:lnTo>
                    <a:lnTo>
                      <a:pt x="607" y="180"/>
                    </a:lnTo>
                    <a:lnTo>
                      <a:pt x="603" y="174"/>
                    </a:lnTo>
                    <a:lnTo>
                      <a:pt x="599" y="167"/>
                    </a:lnTo>
                    <a:lnTo>
                      <a:pt x="595" y="159"/>
                    </a:lnTo>
                    <a:lnTo>
                      <a:pt x="592" y="153"/>
                    </a:lnTo>
                    <a:lnTo>
                      <a:pt x="588" y="146"/>
                    </a:lnTo>
                    <a:lnTo>
                      <a:pt x="582" y="140"/>
                    </a:lnTo>
                    <a:lnTo>
                      <a:pt x="580" y="134"/>
                    </a:lnTo>
                    <a:lnTo>
                      <a:pt x="575" y="129"/>
                    </a:lnTo>
                    <a:lnTo>
                      <a:pt x="571" y="123"/>
                    </a:lnTo>
                    <a:lnTo>
                      <a:pt x="565" y="117"/>
                    </a:lnTo>
                    <a:lnTo>
                      <a:pt x="561" y="112"/>
                    </a:lnTo>
                    <a:lnTo>
                      <a:pt x="556" y="104"/>
                    </a:lnTo>
                    <a:lnTo>
                      <a:pt x="550" y="98"/>
                    </a:lnTo>
                    <a:lnTo>
                      <a:pt x="544" y="95"/>
                    </a:lnTo>
                    <a:lnTo>
                      <a:pt x="538" y="89"/>
                    </a:lnTo>
                    <a:lnTo>
                      <a:pt x="533" y="83"/>
                    </a:lnTo>
                    <a:lnTo>
                      <a:pt x="527" y="77"/>
                    </a:lnTo>
                    <a:lnTo>
                      <a:pt x="523" y="72"/>
                    </a:lnTo>
                    <a:lnTo>
                      <a:pt x="517" y="68"/>
                    </a:lnTo>
                    <a:lnTo>
                      <a:pt x="510" y="62"/>
                    </a:lnTo>
                    <a:lnTo>
                      <a:pt x="504" y="58"/>
                    </a:lnTo>
                    <a:lnTo>
                      <a:pt x="498" y="55"/>
                    </a:lnTo>
                    <a:lnTo>
                      <a:pt x="491" y="51"/>
                    </a:lnTo>
                    <a:lnTo>
                      <a:pt x="485" y="45"/>
                    </a:lnTo>
                    <a:lnTo>
                      <a:pt x="478" y="41"/>
                    </a:lnTo>
                    <a:lnTo>
                      <a:pt x="472" y="38"/>
                    </a:lnTo>
                    <a:lnTo>
                      <a:pt x="466" y="36"/>
                    </a:lnTo>
                    <a:lnTo>
                      <a:pt x="459" y="32"/>
                    </a:lnTo>
                    <a:lnTo>
                      <a:pt x="451" y="28"/>
                    </a:lnTo>
                    <a:lnTo>
                      <a:pt x="443" y="24"/>
                    </a:lnTo>
                    <a:lnTo>
                      <a:pt x="438" y="22"/>
                    </a:lnTo>
                    <a:lnTo>
                      <a:pt x="428" y="19"/>
                    </a:lnTo>
                    <a:lnTo>
                      <a:pt x="422" y="17"/>
                    </a:lnTo>
                    <a:lnTo>
                      <a:pt x="413" y="13"/>
                    </a:lnTo>
                    <a:lnTo>
                      <a:pt x="407" y="11"/>
                    </a:lnTo>
                    <a:lnTo>
                      <a:pt x="400" y="9"/>
                    </a:lnTo>
                    <a:lnTo>
                      <a:pt x="392" y="7"/>
                    </a:lnTo>
                    <a:lnTo>
                      <a:pt x="384" y="5"/>
                    </a:lnTo>
                    <a:lnTo>
                      <a:pt x="377" y="5"/>
                    </a:lnTo>
                    <a:lnTo>
                      <a:pt x="367" y="3"/>
                    </a:lnTo>
                    <a:lnTo>
                      <a:pt x="360" y="1"/>
                    </a:lnTo>
                    <a:lnTo>
                      <a:pt x="352" y="1"/>
                    </a:lnTo>
                    <a:lnTo>
                      <a:pt x="344" y="1"/>
                    </a:lnTo>
                    <a:lnTo>
                      <a:pt x="337" y="1"/>
                    </a:lnTo>
                    <a:lnTo>
                      <a:pt x="329" y="0"/>
                    </a:lnTo>
                    <a:lnTo>
                      <a:pt x="320" y="0"/>
                    </a:lnTo>
                    <a:lnTo>
                      <a:pt x="312" y="0"/>
                    </a:lnTo>
                    <a:lnTo>
                      <a:pt x="303" y="0"/>
                    </a:lnTo>
                    <a:lnTo>
                      <a:pt x="295" y="0"/>
                    </a:lnTo>
                    <a:lnTo>
                      <a:pt x="287" y="1"/>
                    </a:lnTo>
                    <a:lnTo>
                      <a:pt x="280" y="3"/>
                    </a:lnTo>
                    <a:lnTo>
                      <a:pt x="272" y="3"/>
                    </a:lnTo>
                    <a:lnTo>
                      <a:pt x="263" y="5"/>
                    </a:lnTo>
                    <a:lnTo>
                      <a:pt x="255" y="5"/>
                    </a:lnTo>
                    <a:lnTo>
                      <a:pt x="247" y="9"/>
                    </a:lnTo>
                    <a:lnTo>
                      <a:pt x="240" y="9"/>
                    </a:lnTo>
                    <a:lnTo>
                      <a:pt x="232" y="11"/>
                    </a:lnTo>
                    <a:lnTo>
                      <a:pt x="225" y="15"/>
                    </a:lnTo>
                    <a:lnTo>
                      <a:pt x="219" y="17"/>
                    </a:lnTo>
                    <a:lnTo>
                      <a:pt x="211" y="19"/>
                    </a:lnTo>
                    <a:lnTo>
                      <a:pt x="204" y="22"/>
                    </a:lnTo>
                    <a:lnTo>
                      <a:pt x="196" y="24"/>
                    </a:lnTo>
                    <a:lnTo>
                      <a:pt x="189" y="28"/>
                    </a:lnTo>
                    <a:lnTo>
                      <a:pt x="183" y="32"/>
                    </a:lnTo>
                    <a:lnTo>
                      <a:pt x="175" y="34"/>
                    </a:lnTo>
                    <a:lnTo>
                      <a:pt x="168" y="38"/>
                    </a:lnTo>
                    <a:lnTo>
                      <a:pt x="162" y="41"/>
                    </a:lnTo>
                    <a:lnTo>
                      <a:pt x="156" y="45"/>
                    </a:lnTo>
                    <a:lnTo>
                      <a:pt x="149" y="49"/>
                    </a:lnTo>
                    <a:lnTo>
                      <a:pt x="143" y="53"/>
                    </a:lnTo>
                    <a:lnTo>
                      <a:pt x="137" y="58"/>
                    </a:lnTo>
                    <a:lnTo>
                      <a:pt x="130" y="62"/>
                    </a:lnTo>
                    <a:lnTo>
                      <a:pt x="124" y="68"/>
                    </a:lnTo>
                    <a:lnTo>
                      <a:pt x="118" y="72"/>
                    </a:lnTo>
                    <a:lnTo>
                      <a:pt x="112" y="77"/>
                    </a:lnTo>
                    <a:lnTo>
                      <a:pt x="107" y="83"/>
                    </a:lnTo>
                    <a:lnTo>
                      <a:pt x="101" y="87"/>
                    </a:lnTo>
                    <a:lnTo>
                      <a:pt x="95" y="93"/>
                    </a:lnTo>
                    <a:lnTo>
                      <a:pt x="90" y="98"/>
                    </a:lnTo>
                    <a:lnTo>
                      <a:pt x="84" y="102"/>
                    </a:lnTo>
                    <a:lnTo>
                      <a:pt x="78" y="108"/>
                    </a:lnTo>
                    <a:lnTo>
                      <a:pt x="74" y="115"/>
                    </a:lnTo>
                    <a:lnTo>
                      <a:pt x="71" y="121"/>
                    </a:lnTo>
                    <a:lnTo>
                      <a:pt x="65" y="127"/>
                    </a:lnTo>
                    <a:lnTo>
                      <a:pt x="59" y="133"/>
                    </a:lnTo>
                    <a:lnTo>
                      <a:pt x="55" y="138"/>
                    </a:lnTo>
                    <a:lnTo>
                      <a:pt x="52" y="146"/>
                    </a:lnTo>
                    <a:lnTo>
                      <a:pt x="48" y="152"/>
                    </a:lnTo>
                    <a:lnTo>
                      <a:pt x="44" y="159"/>
                    </a:lnTo>
                    <a:lnTo>
                      <a:pt x="40" y="165"/>
                    </a:lnTo>
                    <a:lnTo>
                      <a:pt x="36" y="172"/>
                    </a:lnTo>
                    <a:lnTo>
                      <a:pt x="33" y="180"/>
                    </a:lnTo>
                    <a:lnTo>
                      <a:pt x="29" y="186"/>
                    </a:lnTo>
                    <a:lnTo>
                      <a:pt x="25" y="193"/>
                    </a:lnTo>
                    <a:lnTo>
                      <a:pt x="23" y="201"/>
                    </a:lnTo>
                    <a:lnTo>
                      <a:pt x="19" y="209"/>
                    </a:lnTo>
                    <a:lnTo>
                      <a:pt x="17" y="216"/>
                    </a:lnTo>
                    <a:lnTo>
                      <a:pt x="16" y="222"/>
                    </a:lnTo>
                    <a:lnTo>
                      <a:pt x="14" y="231"/>
                    </a:lnTo>
                    <a:lnTo>
                      <a:pt x="10" y="239"/>
                    </a:lnTo>
                    <a:lnTo>
                      <a:pt x="8" y="245"/>
                    </a:lnTo>
                    <a:lnTo>
                      <a:pt x="6" y="254"/>
                    </a:lnTo>
                    <a:lnTo>
                      <a:pt x="6" y="262"/>
                    </a:lnTo>
                    <a:lnTo>
                      <a:pt x="4" y="271"/>
                    </a:lnTo>
                    <a:lnTo>
                      <a:pt x="2" y="279"/>
                    </a:lnTo>
                    <a:lnTo>
                      <a:pt x="2" y="287"/>
                    </a:lnTo>
                    <a:lnTo>
                      <a:pt x="2" y="296"/>
                    </a:lnTo>
                    <a:lnTo>
                      <a:pt x="0" y="304"/>
                    </a:lnTo>
                    <a:lnTo>
                      <a:pt x="0" y="311"/>
                    </a:lnTo>
                    <a:lnTo>
                      <a:pt x="0" y="319"/>
                    </a:lnTo>
                    <a:lnTo>
                      <a:pt x="0" y="326"/>
                    </a:lnTo>
                    <a:lnTo>
                      <a:pt x="0" y="334"/>
                    </a:lnTo>
                    <a:lnTo>
                      <a:pt x="0" y="342"/>
                    </a:lnTo>
                    <a:lnTo>
                      <a:pt x="0" y="351"/>
                    </a:lnTo>
                    <a:lnTo>
                      <a:pt x="2" y="359"/>
                    </a:lnTo>
                    <a:lnTo>
                      <a:pt x="2" y="366"/>
                    </a:lnTo>
                    <a:lnTo>
                      <a:pt x="4" y="374"/>
                    </a:lnTo>
                    <a:lnTo>
                      <a:pt x="6" y="382"/>
                    </a:lnTo>
                    <a:lnTo>
                      <a:pt x="8" y="389"/>
                    </a:lnTo>
                    <a:lnTo>
                      <a:pt x="10" y="397"/>
                    </a:lnTo>
                    <a:lnTo>
                      <a:pt x="12" y="404"/>
                    </a:lnTo>
                    <a:lnTo>
                      <a:pt x="16" y="412"/>
                    </a:lnTo>
                    <a:lnTo>
                      <a:pt x="17" y="420"/>
                    </a:lnTo>
                    <a:lnTo>
                      <a:pt x="19" y="425"/>
                    </a:lnTo>
                    <a:lnTo>
                      <a:pt x="21" y="433"/>
                    </a:lnTo>
                    <a:lnTo>
                      <a:pt x="25" y="440"/>
                    </a:lnTo>
                    <a:lnTo>
                      <a:pt x="29" y="448"/>
                    </a:lnTo>
                    <a:lnTo>
                      <a:pt x="31" y="454"/>
                    </a:lnTo>
                    <a:lnTo>
                      <a:pt x="35" y="461"/>
                    </a:lnTo>
                    <a:lnTo>
                      <a:pt x="38" y="467"/>
                    </a:lnTo>
                    <a:lnTo>
                      <a:pt x="42" y="475"/>
                    </a:lnTo>
                    <a:lnTo>
                      <a:pt x="44" y="480"/>
                    </a:lnTo>
                    <a:lnTo>
                      <a:pt x="50" y="488"/>
                    </a:lnTo>
                    <a:lnTo>
                      <a:pt x="54" y="494"/>
                    </a:lnTo>
                    <a:lnTo>
                      <a:pt x="59" y="501"/>
                    </a:lnTo>
                    <a:lnTo>
                      <a:pt x="63" y="507"/>
                    </a:lnTo>
                    <a:lnTo>
                      <a:pt x="67" y="513"/>
                    </a:lnTo>
                    <a:lnTo>
                      <a:pt x="73" y="518"/>
                    </a:lnTo>
                    <a:lnTo>
                      <a:pt x="78" y="526"/>
                    </a:lnTo>
                    <a:lnTo>
                      <a:pt x="82" y="530"/>
                    </a:lnTo>
                    <a:lnTo>
                      <a:pt x="88" y="536"/>
                    </a:lnTo>
                    <a:lnTo>
                      <a:pt x="93" y="541"/>
                    </a:lnTo>
                    <a:lnTo>
                      <a:pt x="99" y="547"/>
                    </a:lnTo>
                    <a:lnTo>
                      <a:pt x="103" y="551"/>
                    </a:lnTo>
                    <a:lnTo>
                      <a:pt x="109" y="556"/>
                    </a:lnTo>
                    <a:lnTo>
                      <a:pt x="114" y="562"/>
                    </a:lnTo>
                    <a:lnTo>
                      <a:pt x="122" y="568"/>
                    </a:lnTo>
                    <a:lnTo>
                      <a:pt x="128" y="570"/>
                    </a:lnTo>
                    <a:lnTo>
                      <a:pt x="132" y="575"/>
                    </a:lnTo>
                    <a:lnTo>
                      <a:pt x="139" y="579"/>
                    </a:lnTo>
                    <a:lnTo>
                      <a:pt x="145" y="585"/>
                    </a:lnTo>
                    <a:lnTo>
                      <a:pt x="152" y="589"/>
                    </a:lnTo>
                    <a:lnTo>
                      <a:pt x="160" y="593"/>
                    </a:lnTo>
                    <a:lnTo>
                      <a:pt x="166" y="596"/>
                    </a:lnTo>
                    <a:lnTo>
                      <a:pt x="173" y="600"/>
                    </a:lnTo>
                    <a:lnTo>
                      <a:pt x="179" y="604"/>
                    </a:lnTo>
                    <a:lnTo>
                      <a:pt x="187" y="608"/>
                    </a:lnTo>
                    <a:lnTo>
                      <a:pt x="192" y="610"/>
                    </a:lnTo>
                    <a:lnTo>
                      <a:pt x="200" y="613"/>
                    </a:lnTo>
                    <a:lnTo>
                      <a:pt x="208" y="615"/>
                    </a:lnTo>
                    <a:lnTo>
                      <a:pt x="215" y="619"/>
                    </a:lnTo>
                    <a:lnTo>
                      <a:pt x="223" y="621"/>
                    </a:lnTo>
                    <a:lnTo>
                      <a:pt x="230" y="625"/>
                    </a:lnTo>
                    <a:lnTo>
                      <a:pt x="238" y="625"/>
                    </a:lnTo>
                    <a:lnTo>
                      <a:pt x="246" y="629"/>
                    </a:lnTo>
                    <a:lnTo>
                      <a:pt x="253" y="629"/>
                    </a:lnTo>
                    <a:lnTo>
                      <a:pt x="263" y="631"/>
                    </a:lnTo>
                    <a:lnTo>
                      <a:pt x="270" y="632"/>
                    </a:lnTo>
                    <a:lnTo>
                      <a:pt x="278" y="632"/>
                    </a:lnTo>
                    <a:lnTo>
                      <a:pt x="287" y="634"/>
                    </a:lnTo>
                    <a:lnTo>
                      <a:pt x="295" y="636"/>
                    </a:lnTo>
                    <a:lnTo>
                      <a:pt x="295" y="6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06" name="Freeform 70"/>
              <p:cNvSpPr>
                <a:spLocks/>
              </p:cNvSpPr>
              <p:nvPr/>
            </p:nvSpPr>
            <p:spPr bwMode="auto">
              <a:xfrm>
                <a:off x="4517" y="2654"/>
                <a:ext cx="241" cy="240"/>
              </a:xfrm>
              <a:custGeom>
                <a:avLst/>
                <a:gdLst>
                  <a:gd name="T0" fmla="*/ 241 w 481"/>
                  <a:gd name="T1" fmla="*/ 481 h 481"/>
                  <a:gd name="T2" fmla="*/ 266 w 481"/>
                  <a:gd name="T3" fmla="*/ 479 h 481"/>
                  <a:gd name="T4" fmla="*/ 289 w 481"/>
                  <a:gd name="T5" fmla="*/ 475 h 481"/>
                  <a:gd name="T6" fmla="*/ 310 w 481"/>
                  <a:gd name="T7" fmla="*/ 470 h 481"/>
                  <a:gd name="T8" fmla="*/ 333 w 481"/>
                  <a:gd name="T9" fmla="*/ 462 h 481"/>
                  <a:gd name="T10" fmla="*/ 354 w 481"/>
                  <a:gd name="T11" fmla="*/ 450 h 481"/>
                  <a:gd name="T12" fmla="*/ 386 w 481"/>
                  <a:gd name="T13" fmla="*/ 430 h 481"/>
                  <a:gd name="T14" fmla="*/ 420 w 481"/>
                  <a:gd name="T15" fmla="*/ 397 h 481"/>
                  <a:gd name="T16" fmla="*/ 447 w 481"/>
                  <a:gd name="T17" fmla="*/ 359 h 481"/>
                  <a:gd name="T18" fmla="*/ 460 w 481"/>
                  <a:gd name="T19" fmla="*/ 335 h 481"/>
                  <a:gd name="T20" fmla="*/ 470 w 481"/>
                  <a:gd name="T21" fmla="*/ 312 h 481"/>
                  <a:gd name="T22" fmla="*/ 475 w 481"/>
                  <a:gd name="T23" fmla="*/ 287 h 481"/>
                  <a:gd name="T24" fmla="*/ 479 w 481"/>
                  <a:gd name="T25" fmla="*/ 264 h 481"/>
                  <a:gd name="T26" fmla="*/ 481 w 481"/>
                  <a:gd name="T27" fmla="*/ 240 h 481"/>
                  <a:gd name="T28" fmla="*/ 479 w 481"/>
                  <a:gd name="T29" fmla="*/ 215 h 481"/>
                  <a:gd name="T30" fmla="*/ 475 w 481"/>
                  <a:gd name="T31" fmla="*/ 192 h 481"/>
                  <a:gd name="T32" fmla="*/ 470 w 481"/>
                  <a:gd name="T33" fmla="*/ 169 h 481"/>
                  <a:gd name="T34" fmla="*/ 462 w 481"/>
                  <a:gd name="T35" fmla="*/ 146 h 481"/>
                  <a:gd name="T36" fmla="*/ 452 w 481"/>
                  <a:gd name="T37" fmla="*/ 125 h 481"/>
                  <a:gd name="T38" fmla="*/ 430 w 481"/>
                  <a:gd name="T39" fmla="*/ 93 h 481"/>
                  <a:gd name="T40" fmla="*/ 399 w 481"/>
                  <a:gd name="T41" fmla="*/ 59 h 481"/>
                  <a:gd name="T42" fmla="*/ 361 w 481"/>
                  <a:gd name="T43" fmla="*/ 32 h 481"/>
                  <a:gd name="T44" fmla="*/ 335 w 481"/>
                  <a:gd name="T45" fmla="*/ 19 h 481"/>
                  <a:gd name="T46" fmla="*/ 314 w 481"/>
                  <a:gd name="T47" fmla="*/ 11 h 481"/>
                  <a:gd name="T48" fmla="*/ 289 w 481"/>
                  <a:gd name="T49" fmla="*/ 4 h 481"/>
                  <a:gd name="T50" fmla="*/ 266 w 481"/>
                  <a:gd name="T51" fmla="*/ 2 h 481"/>
                  <a:gd name="T52" fmla="*/ 241 w 481"/>
                  <a:gd name="T53" fmla="*/ 0 h 481"/>
                  <a:gd name="T54" fmla="*/ 217 w 481"/>
                  <a:gd name="T55" fmla="*/ 0 h 481"/>
                  <a:gd name="T56" fmla="*/ 194 w 481"/>
                  <a:gd name="T57" fmla="*/ 4 h 481"/>
                  <a:gd name="T58" fmla="*/ 171 w 481"/>
                  <a:gd name="T59" fmla="*/ 10 h 481"/>
                  <a:gd name="T60" fmla="*/ 150 w 481"/>
                  <a:gd name="T61" fmla="*/ 17 h 481"/>
                  <a:gd name="T62" fmla="*/ 127 w 481"/>
                  <a:gd name="T63" fmla="*/ 27 h 481"/>
                  <a:gd name="T64" fmla="*/ 95 w 481"/>
                  <a:gd name="T65" fmla="*/ 49 h 481"/>
                  <a:gd name="T66" fmla="*/ 61 w 481"/>
                  <a:gd name="T67" fmla="*/ 82 h 481"/>
                  <a:gd name="T68" fmla="*/ 36 w 481"/>
                  <a:gd name="T69" fmla="*/ 114 h 481"/>
                  <a:gd name="T70" fmla="*/ 25 w 481"/>
                  <a:gd name="T71" fmla="*/ 135 h 481"/>
                  <a:gd name="T72" fmla="*/ 15 w 481"/>
                  <a:gd name="T73" fmla="*/ 156 h 481"/>
                  <a:gd name="T74" fmla="*/ 8 w 481"/>
                  <a:gd name="T75" fmla="*/ 179 h 481"/>
                  <a:gd name="T76" fmla="*/ 4 w 481"/>
                  <a:gd name="T77" fmla="*/ 202 h 481"/>
                  <a:gd name="T78" fmla="*/ 2 w 481"/>
                  <a:gd name="T79" fmla="*/ 226 h 481"/>
                  <a:gd name="T80" fmla="*/ 2 w 481"/>
                  <a:gd name="T81" fmla="*/ 251 h 481"/>
                  <a:gd name="T82" fmla="*/ 4 w 481"/>
                  <a:gd name="T83" fmla="*/ 276 h 481"/>
                  <a:gd name="T84" fmla="*/ 8 w 481"/>
                  <a:gd name="T85" fmla="*/ 298 h 481"/>
                  <a:gd name="T86" fmla="*/ 15 w 481"/>
                  <a:gd name="T87" fmla="*/ 319 h 481"/>
                  <a:gd name="T88" fmla="*/ 25 w 481"/>
                  <a:gd name="T89" fmla="*/ 342 h 481"/>
                  <a:gd name="T90" fmla="*/ 38 w 481"/>
                  <a:gd name="T91" fmla="*/ 367 h 481"/>
                  <a:gd name="T92" fmla="*/ 67 w 481"/>
                  <a:gd name="T93" fmla="*/ 405 h 481"/>
                  <a:gd name="T94" fmla="*/ 101 w 481"/>
                  <a:gd name="T95" fmla="*/ 433 h 481"/>
                  <a:gd name="T96" fmla="*/ 127 w 481"/>
                  <a:gd name="T97" fmla="*/ 450 h 481"/>
                  <a:gd name="T98" fmla="*/ 148 w 481"/>
                  <a:gd name="T99" fmla="*/ 460 h 481"/>
                  <a:gd name="T100" fmla="*/ 169 w 481"/>
                  <a:gd name="T101" fmla="*/ 468 h 481"/>
                  <a:gd name="T102" fmla="*/ 192 w 481"/>
                  <a:gd name="T103" fmla="*/ 475 h 481"/>
                  <a:gd name="T104" fmla="*/ 217 w 481"/>
                  <a:gd name="T105" fmla="*/ 47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481">
                    <a:moveTo>
                      <a:pt x="224" y="481"/>
                    </a:moveTo>
                    <a:lnTo>
                      <a:pt x="230" y="481"/>
                    </a:lnTo>
                    <a:lnTo>
                      <a:pt x="236" y="481"/>
                    </a:lnTo>
                    <a:lnTo>
                      <a:pt x="241" y="481"/>
                    </a:lnTo>
                    <a:lnTo>
                      <a:pt x="247" y="481"/>
                    </a:lnTo>
                    <a:lnTo>
                      <a:pt x="253" y="481"/>
                    </a:lnTo>
                    <a:lnTo>
                      <a:pt x="259" y="479"/>
                    </a:lnTo>
                    <a:lnTo>
                      <a:pt x="266" y="479"/>
                    </a:lnTo>
                    <a:lnTo>
                      <a:pt x="272" y="479"/>
                    </a:lnTo>
                    <a:lnTo>
                      <a:pt x="278" y="477"/>
                    </a:lnTo>
                    <a:lnTo>
                      <a:pt x="283" y="475"/>
                    </a:lnTo>
                    <a:lnTo>
                      <a:pt x="289" y="475"/>
                    </a:lnTo>
                    <a:lnTo>
                      <a:pt x="295" y="473"/>
                    </a:lnTo>
                    <a:lnTo>
                      <a:pt x="300" y="471"/>
                    </a:lnTo>
                    <a:lnTo>
                      <a:pt x="304" y="471"/>
                    </a:lnTo>
                    <a:lnTo>
                      <a:pt x="310" y="470"/>
                    </a:lnTo>
                    <a:lnTo>
                      <a:pt x="318" y="468"/>
                    </a:lnTo>
                    <a:lnTo>
                      <a:pt x="321" y="466"/>
                    </a:lnTo>
                    <a:lnTo>
                      <a:pt x="327" y="464"/>
                    </a:lnTo>
                    <a:lnTo>
                      <a:pt x="333" y="462"/>
                    </a:lnTo>
                    <a:lnTo>
                      <a:pt x="338" y="460"/>
                    </a:lnTo>
                    <a:lnTo>
                      <a:pt x="342" y="456"/>
                    </a:lnTo>
                    <a:lnTo>
                      <a:pt x="348" y="454"/>
                    </a:lnTo>
                    <a:lnTo>
                      <a:pt x="354" y="450"/>
                    </a:lnTo>
                    <a:lnTo>
                      <a:pt x="359" y="449"/>
                    </a:lnTo>
                    <a:lnTo>
                      <a:pt x="369" y="443"/>
                    </a:lnTo>
                    <a:lnTo>
                      <a:pt x="378" y="435"/>
                    </a:lnTo>
                    <a:lnTo>
                      <a:pt x="386" y="430"/>
                    </a:lnTo>
                    <a:lnTo>
                      <a:pt x="397" y="424"/>
                    </a:lnTo>
                    <a:lnTo>
                      <a:pt x="405" y="414"/>
                    </a:lnTo>
                    <a:lnTo>
                      <a:pt x="413" y="407"/>
                    </a:lnTo>
                    <a:lnTo>
                      <a:pt x="420" y="397"/>
                    </a:lnTo>
                    <a:lnTo>
                      <a:pt x="428" y="390"/>
                    </a:lnTo>
                    <a:lnTo>
                      <a:pt x="435" y="378"/>
                    </a:lnTo>
                    <a:lnTo>
                      <a:pt x="441" y="371"/>
                    </a:lnTo>
                    <a:lnTo>
                      <a:pt x="447" y="359"/>
                    </a:lnTo>
                    <a:lnTo>
                      <a:pt x="454" y="350"/>
                    </a:lnTo>
                    <a:lnTo>
                      <a:pt x="456" y="346"/>
                    </a:lnTo>
                    <a:lnTo>
                      <a:pt x="458" y="340"/>
                    </a:lnTo>
                    <a:lnTo>
                      <a:pt x="460" y="335"/>
                    </a:lnTo>
                    <a:lnTo>
                      <a:pt x="464" y="329"/>
                    </a:lnTo>
                    <a:lnTo>
                      <a:pt x="466" y="323"/>
                    </a:lnTo>
                    <a:lnTo>
                      <a:pt x="468" y="317"/>
                    </a:lnTo>
                    <a:lnTo>
                      <a:pt x="470" y="312"/>
                    </a:lnTo>
                    <a:lnTo>
                      <a:pt x="472" y="306"/>
                    </a:lnTo>
                    <a:lnTo>
                      <a:pt x="472" y="300"/>
                    </a:lnTo>
                    <a:lnTo>
                      <a:pt x="473" y="295"/>
                    </a:lnTo>
                    <a:lnTo>
                      <a:pt x="475" y="287"/>
                    </a:lnTo>
                    <a:lnTo>
                      <a:pt x="477" y="283"/>
                    </a:lnTo>
                    <a:lnTo>
                      <a:pt x="477" y="276"/>
                    </a:lnTo>
                    <a:lnTo>
                      <a:pt x="479" y="270"/>
                    </a:lnTo>
                    <a:lnTo>
                      <a:pt x="479" y="264"/>
                    </a:lnTo>
                    <a:lnTo>
                      <a:pt x="481" y="259"/>
                    </a:lnTo>
                    <a:lnTo>
                      <a:pt x="481" y="253"/>
                    </a:lnTo>
                    <a:lnTo>
                      <a:pt x="481" y="245"/>
                    </a:lnTo>
                    <a:lnTo>
                      <a:pt x="481" y="240"/>
                    </a:lnTo>
                    <a:lnTo>
                      <a:pt x="481" y="234"/>
                    </a:lnTo>
                    <a:lnTo>
                      <a:pt x="479" y="226"/>
                    </a:lnTo>
                    <a:lnTo>
                      <a:pt x="479" y="221"/>
                    </a:lnTo>
                    <a:lnTo>
                      <a:pt x="479" y="215"/>
                    </a:lnTo>
                    <a:lnTo>
                      <a:pt x="479" y="209"/>
                    </a:lnTo>
                    <a:lnTo>
                      <a:pt x="477" y="203"/>
                    </a:lnTo>
                    <a:lnTo>
                      <a:pt x="475" y="198"/>
                    </a:lnTo>
                    <a:lnTo>
                      <a:pt x="475" y="192"/>
                    </a:lnTo>
                    <a:lnTo>
                      <a:pt x="473" y="186"/>
                    </a:lnTo>
                    <a:lnTo>
                      <a:pt x="472" y="181"/>
                    </a:lnTo>
                    <a:lnTo>
                      <a:pt x="472" y="175"/>
                    </a:lnTo>
                    <a:lnTo>
                      <a:pt x="470" y="169"/>
                    </a:lnTo>
                    <a:lnTo>
                      <a:pt x="470" y="163"/>
                    </a:lnTo>
                    <a:lnTo>
                      <a:pt x="466" y="158"/>
                    </a:lnTo>
                    <a:lnTo>
                      <a:pt x="464" y="152"/>
                    </a:lnTo>
                    <a:lnTo>
                      <a:pt x="462" y="146"/>
                    </a:lnTo>
                    <a:lnTo>
                      <a:pt x="460" y="143"/>
                    </a:lnTo>
                    <a:lnTo>
                      <a:pt x="458" y="137"/>
                    </a:lnTo>
                    <a:lnTo>
                      <a:pt x="454" y="131"/>
                    </a:lnTo>
                    <a:lnTo>
                      <a:pt x="452" y="125"/>
                    </a:lnTo>
                    <a:lnTo>
                      <a:pt x="451" y="122"/>
                    </a:lnTo>
                    <a:lnTo>
                      <a:pt x="443" y="110"/>
                    </a:lnTo>
                    <a:lnTo>
                      <a:pt x="437" y="103"/>
                    </a:lnTo>
                    <a:lnTo>
                      <a:pt x="430" y="93"/>
                    </a:lnTo>
                    <a:lnTo>
                      <a:pt x="424" y="84"/>
                    </a:lnTo>
                    <a:lnTo>
                      <a:pt x="414" y="76"/>
                    </a:lnTo>
                    <a:lnTo>
                      <a:pt x="407" y="67"/>
                    </a:lnTo>
                    <a:lnTo>
                      <a:pt x="399" y="59"/>
                    </a:lnTo>
                    <a:lnTo>
                      <a:pt x="390" y="51"/>
                    </a:lnTo>
                    <a:lnTo>
                      <a:pt x="380" y="46"/>
                    </a:lnTo>
                    <a:lnTo>
                      <a:pt x="371" y="38"/>
                    </a:lnTo>
                    <a:lnTo>
                      <a:pt x="361" y="32"/>
                    </a:lnTo>
                    <a:lnTo>
                      <a:pt x="352" y="27"/>
                    </a:lnTo>
                    <a:lnTo>
                      <a:pt x="346" y="25"/>
                    </a:lnTo>
                    <a:lnTo>
                      <a:pt x="340" y="23"/>
                    </a:lnTo>
                    <a:lnTo>
                      <a:pt x="335" y="19"/>
                    </a:lnTo>
                    <a:lnTo>
                      <a:pt x="329" y="17"/>
                    </a:lnTo>
                    <a:lnTo>
                      <a:pt x="325" y="15"/>
                    </a:lnTo>
                    <a:lnTo>
                      <a:pt x="319" y="13"/>
                    </a:lnTo>
                    <a:lnTo>
                      <a:pt x="314" y="11"/>
                    </a:lnTo>
                    <a:lnTo>
                      <a:pt x="308" y="10"/>
                    </a:lnTo>
                    <a:lnTo>
                      <a:pt x="300" y="8"/>
                    </a:lnTo>
                    <a:lnTo>
                      <a:pt x="297" y="6"/>
                    </a:lnTo>
                    <a:lnTo>
                      <a:pt x="289" y="4"/>
                    </a:lnTo>
                    <a:lnTo>
                      <a:pt x="283" y="4"/>
                    </a:lnTo>
                    <a:lnTo>
                      <a:pt x="278" y="2"/>
                    </a:lnTo>
                    <a:lnTo>
                      <a:pt x="272" y="2"/>
                    </a:lnTo>
                    <a:lnTo>
                      <a:pt x="266" y="2"/>
                    </a:lnTo>
                    <a:lnTo>
                      <a:pt x="260" y="2"/>
                    </a:lnTo>
                    <a:lnTo>
                      <a:pt x="255" y="0"/>
                    </a:lnTo>
                    <a:lnTo>
                      <a:pt x="247" y="0"/>
                    </a:lnTo>
                    <a:lnTo>
                      <a:pt x="241" y="0"/>
                    </a:lnTo>
                    <a:lnTo>
                      <a:pt x="236" y="0"/>
                    </a:lnTo>
                    <a:lnTo>
                      <a:pt x="230" y="0"/>
                    </a:lnTo>
                    <a:lnTo>
                      <a:pt x="222" y="0"/>
                    </a:lnTo>
                    <a:lnTo>
                      <a:pt x="217" y="0"/>
                    </a:lnTo>
                    <a:lnTo>
                      <a:pt x="213" y="2"/>
                    </a:lnTo>
                    <a:lnTo>
                      <a:pt x="205" y="2"/>
                    </a:lnTo>
                    <a:lnTo>
                      <a:pt x="200" y="2"/>
                    </a:lnTo>
                    <a:lnTo>
                      <a:pt x="194" y="4"/>
                    </a:lnTo>
                    <a:lnTo>
                      <a:pt x="188" y="6"/>
                    </a:lnTo>
                    <a:lnTo>
                      <a:pt x="183" y="6"/>
                    </a:lnTo>
                    <a:lnTo>
                      <a:pt x="177" y="8"/>
                    </a:lnTo>
                    <a:lnTo>
                      <a:pt x="171" y="10"/>
                    </a:lnTo>
                    <a:lnTo>
                      <a:pt x="165" y="13"/>
                    </a:lnTo>
                    <a:lnTo>
                      <a:pt x="160" y="13"/>
                    </a:lnTo>
                    <a:lnTo>
                      <a:pt x="156" y="15"/>
                    </a:lnTo>
                    <a:lnTo>
                      <a:pt x="150" y="17"/>
                    </a:lnTo>
                    <a:lnTo>
                      <a:pt x="144" y="21"/>
                    </a:lnTo>
                    <a:lnTo>
                      <a:pt x="139" y="23"/>
                    </a:lnTo>
                    <a:lnTo>
                      <a:pt x="133" y="25"/>
                    </a:lnTo>
                    <a:lnTo>
                      <a:pt x="127" y="27"/>
                    </a:lnTo>
                    <a:lnTo>
                      <a:pt x="124" y="30"/>
                    </a:lnTo>
                    <a:lnTo>
                      <a:pt x="112" y="36"/>
                    </a:lnTo>
                    <a:lnTo>
                      <a:pt x="105" y="44"/>
                    </a:lnTo>
                    <a:lnTo>
                      <a:pt x="95" y="49"/>
                    </a:lnTo>
                    <a:lnTo>
                      <a:pt x="86" y="57"/>
                    </a:lnTo>
                    <a:lnTo>
                      <a:pt x="76" y="65"/>
                    </a:lnTo>
                    <a:lnTo>
                      <a:pt x="68" y="74"/>
                    </a:lnTo>
                    <a:lnTo>
                      <a:pt x="61" y="82"/>
                    </a:lnTo>
                    <a:lnTo>
                      <a:pt x="53" y="91"/>
                    </a:lnTo>
                    <a:lnTo>
                      <a:pt x="46" y="99"/>
                    </a:lnTo>
                    <a:lnTo>
                      <a:pt x="40" y="110"/>
                    </a:lnTo>
                    <a:lnTo>
                      <a:pt x="36" y="114"/>
                    </a:lnTo>
                    <a:lnTo>
                      <a:pt x="34" y="118"/>
                    </a:lnTo>
                    <a:lnTo>
                      <a:pt x="30" y="124"/>
                    </a:lnTo>
                    <a:lnTo>
                      <a:pt x="28" y="129"/>
                    </a:lnTo>
                    <a:lnTo>
                      <a:pt x="25" y="135"/>
                    </a:lnTo>
                    <a:lnTo>
                      <a:pt x="23" y="139"/>
                    </a:lnTo>
                    <a:lnTo>
                      <a:pt x="19" y="144"/>
                    </a:lnTo>
                    <a:lnTo>
                      <a:pt x="17" y="150"/>
                    </a:lnTo>
                    <a:lnTo>
                      <a:pt x="15" y="156"/>
                    </a:lnTo>
                    <a:lnTo>
                      <a:pt x="13" y="162"/>
                    </a:lnTo>
                    <a:lnTo>
                      <a:pt x="11" y="167"/>
                    </a:lnTo>
                    <a:lnTo>
                      <a:pt x="9" y="173"/>
                    </a:lnTo>
                    <a:lnTo>
                      <a:pt x="8" y="179"/>
                    </a:lnTo>
                    <a:lnTo>
                      <a:pt x="8" y="184"/>
                    </a:lnTo>
                    <a:lnTo>
                      <a:pt x="6" y="190"/>
                    </a:lnTo>
                    <a:lnTo>
                      <a:pt x="4" y="198"/>
                    </a:lnTo>
                    <a:lnTo>
                      <a:pt x="4" y="202"/>
                    </a:lnTo>
                    <a:lnTo>
                      <a:pt x="2" y="209"/>
                    </a:lnTo>
                    <a:lnTo>
                      <a:pt x="2" y="215"/>
                    </a:lnTo>
                    <a:lnTo>
                      <a:pt x="2" y="222"/>
                    </a:lnTo>
                    <a:lnTo>
                      <a:pt x="2" y="226"/>
                    </a:lnTo>
                    <a:lnTo>
                      <a:pt x="0" y="232"/>
                    </a:lnTo>
                    <a:lnTo>
                      <a:pt x="0" y="240"/>
                    </a:lnTo>
                    <a:lnTo>
                      <a:pt x="2" y="245"/>
                    </a:lnTo>
                    <a:lnTo>
                      <a:pt x="2" y="251"/>
                    </a:lnTo>
                    <a:lnTo>
                      <a:pt x="2" y="257"/>
                    </a:lnTo>
                    <a:lnTo>
                      <a:pt x="2" y="262"/>
                    </a:lnTo>
                    <a:lnTo>
                      <a:pt x="4" y="270"/>
                    </a:lnTo>
                    <a:lnTo>
                      <a:pt x="4" y="276"/>
                    </a:lnTo>
                    <a:lnTo>
                      <a:pt x="4" y="281"/>
                    </a:lnTo>
                    <a:lnTo>
                      <a:pt x="6" y="287"/>
                    </a:lnTo>
                    <a:lnTo>
                      <a:pt x="8" y="293"/>
                    </a:lnTo>
                    <a:lnTo>
                      <a:pt x="8" y="298"/>
                    </a:lnTo>
                    <a:lnTo>
                      <a:pt x="9" y="304"/>
                    </a:lnTo>
                    <a:lnTo>
                      <a:pt x="11" y="310"/>
                    </a:lnTo>
                    <a:lnTo>
                      <a:pt x="15" y="316"/>
                    </a:lnTo>
                    <a:lnTo>
                      <a:pt x="15" y="319"/>
                    </a:lnTo>
                    <a:lnTo>
                      <a:pt x="17" y="325"/>
                    </a:lnTo>
                    <a:lnTo>
                      <a:pt x="19" y="331"/>
                    </a:lnTo>
                    <a:lnTo>
                      <a:pt x="21" y="336"/>
                    </a:lnTo>
                    <a:lnTo>
                      <a:pt x="25" y="342"/>
                    </a:lnTo>
                    <a:lnTo>
                      <a:pt x="27" y="346"/>
                    </a:lnTo>
                    <a:lnTo>
                      <a:pt x="30" y="352"/>
                    </a:lnTo>
                    <a:lnTo>
                      <a:pt x="32" y="357"/>
                    </a:lnTo>
                    <a:lnTo>
                      <a:pt x="38" y="367"/>
                    </a:lnTo>
                    <a:lnTo>
                      <a:pt x="46" y="376"/>
                    </a:lnTo>
                    <a:lnTo>
                      <a:pt x="51" y="386"/>
                    </a:lnTo>
                    <a:lnTo>
                      <a:pt x="61" y="397"/>
                    </a:lnTo>
                    <a:lnTo>
                      <a:pt x="67" y="405"/>
                    </a:lnTo>
                    <a:lnTo>
                      <a:pt x="76" y="412"/>
                    </a:lnTo>
                    <a:lnTo>
                      <a:pt x="84" y="420"/>
                    </a:lnTo>
                    <a:lnTo>
                      <a:pt x="93" y="428"/>
                    </a:lnTo>
                    <a:lnTo>
                      <a:pt x="101" y="433"/>
                    </a:lnTo>
                    <a:lnTo>
                      <a:pt x="110" y="441"/>
                    </a:lnTo>
                    <a:lnTo>
                      <a:pt x="116" y="445"/>
                    </a:lnTo>
                    <a:lnTo>
                      <a:pt x="122" y="447"/>
                    </a:lnTo>
                    <a:lnTo>
                      <a:pt x="127" y="450"/>
                    </a:lnTo>
                    <a:lnTo>
                      <a:pt x="133" y="454"/>
                    </a:lnTo>
                    <a:lnTo>
                      <a:pt x="137" y="456"/>
                    </a:lnTo>
                    <a:lnTo>
                      <a:pt x="143" y="458"/>
                    </a:lnTo>
                    <a:lnTo>
                      <a:pt x="148" y="460"/>
                    </a:lnTo>
                    <a:lnTo>
                      <a:pt x="154" y="462"/>
                    </a:lnTo>
                    <a:lnTo>
                      <a:pt x="160" y="464"/>
                    </a:lnTo>
                    <a:lnTo>
                      <a:pt x="163" y="466"/>
                    </a:lnTo>
                    <a:lnTo>
                      <a:pt x="169" y="468"/>
                    </a:lnTo>
                    <a:lnTo>
                      <a:pt x="175" y="471"/>
                    </a:lnTo>
                    <a:lnTo>
                      <a:pt x="181" y="471"/>
                    </a:lnTo>
                    <a:lnTo>
                      <a:pt x="186" y="473"/>
                    </a:lnTo>
                    <a:lnTo>
                      <a:pt x="192" y="475"/>
                    </a:lnTo>
                    <a:lnTo>
                      <a:pt x="200" y="477"/>
                    </a:lnTo>
                    <a:lnTo>
                      <a:pt x="205" y="477"/>
                    </a:lnTo>
                    <a:lnTo>
                      <a:pt x="211" y="479"/>
                    </a:lnTo>
                    <a:lnTo>
                      <a:pt x="217" y="479"/>
                    </a:lnTo>
                    <a:lnTo>
                      <a:pt x="224" y="481"/>
                    </a:lnTo>
                    <a:lnTo>
                      <a:pt x="224" y="4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07" name="Freeform 71"/>
              <p:cNvSpPr>
                <a:spLocks/>
              </p:cNvSpPr>
              <p:nvPr/>
            </p:nvSpPr>
            <p:spPr bwMode="auto">
              <a:xfrm>
                <a:off x="4536" y="2662"/>
                <a:ext cx="196" cy="196"/>
              </a:xfrm>
              <a:custGeom>
                <a:avLst/>
                <a:gdLst>
                  <a:gd name="T0" fmla="*/ 202 w 392"/>
                  <a:gd name="T1" fmla="*/ 392 h 392"/>
                  <a:gd name="T2" fmla="*/ 230 w 392"/>
                  <a:gd name="T3" fmla="*/ 390 h 392"/>
                  <a:gd name="T4" fmla="*/ 259 w 392"/>
                  <a:gd name="T5" fmla="*/ 382 h 392"/>
                  <a:gd name="T6" fmla="*/ 283 w 392"/>
                  <a:gd name="T7" fmla="*/ 371 h 392"/>
                  <a:gd name="T8" fmla="*/ 308 w 392"/>
                  <a:gd name="T9" fmla="*/ 357 h 392"/>
                  <a:gd name="T10" fmla="*/ 329 w 392"/>
                  <a:gd name="T11" fmla="*/ 338 h 392"/>
                  <a:gd name="T12" fmla="*/ 348 w 392"/>
                  <a:gd name="T13" fmla="*/ 318 h 392"/>
                  <a:gd name="T14" fmla="*/ 363 w 392"/>
                  <a:gd name="T15" fmla="*/ 293 h 392"/>
                  <a:gd name="T16" fmla="*/ 376 w 392"/>
                  <a:gd name="T17" fmla="*/ 268 h 392"/>
                  <a:gd name="T18" fmla="*/ 384 w 392"/>
                  <a:gd name="T19" fmla="*/ 240 h 392"/>
                  <a:gd name="T20" fmla="*/ 392 w 392"/>
                  <a:gd name="T21" fmla="*/ 211 h 392"/>
                  <a:gd name="T22" fmla="*/ 392 w 392"/>
                  <a:gd name="T23" fmla="*/ 194 h 392"/>
                  <a:gd name="T24" fmla="*/ 390 w 392"/>
                  <a:gd name="T25" fmla="*/ 171 h 392"/>
                  <a:gd name="T26" fmla="*/ 382 w 392"/>
                  <a:gd name="T27" fmla="*/ 143 h 392"/>
                  <a:gd name="T28" fmla="*/ 375 w 392"/>
                  <a:gd name="T29" fmla="*/ 116 h 392"/>
                  <a:gd name="T30" fmla="*/ 359 w 392"/>
                  <a:gd name="T31" fmla="*/ 91 h 392"/>
                  <a:gd name="T32" fmla="*/ 344 w 392"/>
                  <a:gd name="T33" fmla="*/ 69 h 392"/>
                  <a:gd name="T34" fmla="*/ 323 w 392"/>
                  <a:gd name="T35" fmla="*/ 48 h 392"/>
                  <a:gd name="T36" fmla="*/ 300 w 392"/>
                  <a:gd name="T37" fmla="*/ 32 h 392"/>
                  <a:gd name="T38" fmla="*/ 276 w 392"/>
                  <a:gd name="T39" fmla="*/ 17 h 392"/>
                  <a:gd name="T40" fmla="*/ 249 w 392"/>
                  <a:gd name="T41" fmla="*/ 8 h 392"/>
                  <a:gd name="T42" fmla="*/ 221 w 392"/>
                  <a:gd name="T43" fmla="*/ 2 h 392"/>
                  <a:gd name="T44" fmla="*/ 202 w 392"/>
                  <a:gd name="T45" fmla="*/ 0 h 392"/>
                  <a:gd name="T46" fmla="*/ 181 w 392"/>
                  <a:gd name="T47" fmla="*/ 0 h 392"/>
                  <a:gd name="T48" fmla="*/ 152 w 392"/>
                  <a:gd name="T49" fmla="*/ 6 h 392"/>
                  <a:gd name="T50" fmla="*/ 124 w 392"/>
                  <a:gd name="T51" fmla="*/ 13 h 392"/>
                  <a:gd name="T52" fmla="*/ 99 w 392"/>
                  <a:gd name="T53" fmla="*/ 25 h 392"/>
                  <a:gd name="T54" fmla="*/ 74 w 392"/>
                  <a:gd name="T55" fmla="*/ 40 h 392"/>
                  <a:gd name="T56" fmla="*/ 53 w 392"/>
                  <a:gd name="T57" fmla="*/ 59 h 392"/>
                  <a:gd name="T58" fmla="*/ 36 w 392"/>
                  <a:gd name="T59" fmla="*/ 82 h 392"/>
                  <a:gd name="T60" fmla="*/ 21 w 392"/>
                  <a:gd name="T61" fmla="*/ 107 h 392"/>
                  <a:gd name="T62" fmla="*/ 10 w 392"/>
                  <a:gd name="T63" fmla="*/ 131 h 392"/>
                  <a:gd name="T64" fmla="*/ 2 w 392"/>
                  <a:gd name="T65" fmla="*/ 160 h 392"/>
                  <a:gd name="T66" fmla="*/ 0 w 392"/>
                  <a:gd name="T67" fmla="*/ 177 h 392"/>
                  <a:gd name="T68" fmla="*/ 0 w 392"/>
                  <a:gd name="T69" fmla="*/ 202 h 392"/>
                  <a:gd name="T70" fmla="*/ 2 w 392"/>
                  <a:gd name="T71" fmla="*/ 230 h 392"/>
                  <a:gd name="T72" fmla="*/ 10 w 392"/>
                  <a:gd name="T73" fmla="*/ 259 h 392"/>
                  <a:gd name="T74" fmla="*/ 21 w 392"/>
                  <a:gd name="T75" fmla="*/ 283 h 392"/>
                  <a:gd name="T76" fmla="*/ 36 w 392"/>
                  <a:gd name="T77" fmla="*/ 308 h 392"/>
                  <a:gd name="T78" fmla="*/ 53 w 392"/>
                  <a:gd name="T79" fmla="*/ 331 h 392"/>
                  <a:gd name="T80" fmla="*/ 74 w 392"/>
                  <a:gd name="T81" fmla="*/ 350 h 392"/>
                  <a:gd name="T82" fmla="*/ 97 w 392"/>
                  <a:gd name="T83" fmla="*/ 365 h 392"/>
                  <a:gd name="T84" fmla="*/ 122 w 392"/>
                  <a:gd name="T85" fmla="*/ 378 h 392"/>
                  <a:gd name="T86" fmla="*/ 150 w 392"/>
                  <a:gd name="T87" fmla="*/ 386 h 392"/>
                  <a:gd name="T88" fmla="*/ 171 w 392"/>
                  <a:gd name="T89" fmla="*/ 390 h 392"/>
                  <a:gd name="T90" fmla="*/ 181 w 392"/>
                  <a:gd name="T9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2" h="392">
                    <a:moveTo>
                      <a:pt x="181" y="392"/>
                    </a:moveTo>
                    <a:lnTo>
                      <a:pt x="190" y="392"/>
                    </a:lnTo>
                    <a:lnTo>
                      <a:pt x="202" y="392"/>
                    </a:lnTo>
                    <a:lnTo>
                      <a:pt x="209" y="392"/>
                    </a:lnTo>
                    <a:lnTo>
                      <a:pt x="221" y="390"/>
                    </a:lnTo>
                    <a:lnTo>
                      <a:pt x="230" y="390"/>
                    </a:lnTo>
                    <a:lnTo>
                      <a:pt x="238" y="388"/>
                    </a:lnTo>
                    <a:lnTo>
                      <a:pt x="247" y="384"/>
                    </a:lnTo>
                    <a:lnTo>
                      <a:pt x="259" y="382"/>
                    </a:lnTo>
                    <a:lnTo>
                      <a:pt x="266" y="378"/>
                    </a:lnTo>
                    <a:lnTo>
                      <a:pt x="274" y="375"/>
                    </a:lnTo>
                    <a:lnTo>
                      <a:pt x="283" y="371"/>
                    </a:lnTo>
                    <a:lnTo>
                      <a:pt x="291" y="367"/>
                    </a:lnTo>
                    <a:lnTo>
                      <a:pt x="299" y="361"/>
                    </a:lnTo>
                    <a:lnTo>
                      <a:pt x="308" y="357"/>
                    </a:lnTo>
                    <a:lnTo>
                      <a:pt x="316" y="352"/>
                    </a:lnTo>
                    <a:lnTo>
                      <a:pt x="323" y="346"/>
                    </a:lnTo>
                    <a:lnTo>
                      <a:pt x="329" y="338"/>
                    </a:lnTo>
                    <a:lnTo>
                      <a:pt x="337" y="331"/>
                    </a:lnTo>
                    <a:lnTo>
                      <a:pt x="342" y="325"/>
                    </a:lnTo>
                    <a:lnTo>
                      <a:pt x="348" y="318"/>
                    </a:lnTo>
                    <a:lnTo>
                      <a:pt x="354" y="310"/>
                    </a:lnTo>
                    <a:lnTo>
                      <a:pt x="359" y="300"/>
                    </a:lnTo>
                    <a:lnTo>
                      <a:pt x="363" y="293"/>
                    </a:lnTo>
                    <a:lnTo>
                      <a:pt x="369" y="285"/>
                    </a:lnTo>
                    <a:lnTo>
                      <a:pt x="373" y="276"/>
                    </a:lnTo>
                    <a:lnTo>
                      <a:pt x="376" y="268"/>
                    </a:lnTo>
                    <a:lnTo>
                      <a:pt x="378" y="259"/>
                    </a:lnTo>
                    <a:lnTo>
                      <a:pt x="382" y="249"/>
                    </a:lnTo>
                    <a:lnTo>
                      <a:pt x="384" y="240"/>
                    </a:lnTo>
                    <a:lnTo>
                      <a:pt x="388" y="230"/>
                    </a:lnTo>
                    <a:lnTo>
                      <a:pt x="390" y="221"/>
                    </a:lnTo>
                    <a:lnTo>
                      <a:pt x="392" y="211"/>
                    </a:lnTo>
                    <a:lnTo>
                      <a:pt x="392" y="205"/>
                    </a:lnTo>
                    <a:lnTo>
                      <a:pt x="392" y="200"/>
                    </a:lnTo>
                    <a:lnTo>
                      <a:pt x="392" y="194"/>
                    </a:lnTo>
                    <a:lnTo>
                      <a:pt x="392" y="190"/>
                    </a:lnTo>
                    <a:lnTo>
                      <a:pt x="390" y="181"/>
                    </a:lnTo>
                    <a:lnTo>
                      <a:pt x="390" y="171"/>
                    </a:lnTo>
                    <a:lnTo>
                      <a:pt x="388" y="160"/>
                    </a:lnTo>
                    <a:lnTo>
                      <a:pt x="386" y="152"/>
                    </a:lnTo>
                    <a:lnTo>
                      <a:pt x="382" y="143"/>
                    </a:lnTo>
                    <a:lnTo>
                      <a:pt x="380" y="133"/>
                    </a:lnTo>
                    <a:lnTo>
                      <a:pt x="376" y="126"/>
                    </a:lnTo>
                    <a:lnTo>
                      <a:pt x="375" y="116"/>
                    </a:lnTo>
                    <a:lnTo>
                      <a:pt x="369" y="107"/>
                    </a:lnTo>
                    <a:lnTo>
                      <a:pt x="365" y="99"/>
                    </a:lnTo>
                    <a:lnTo>
                      <a:pt x="359" y="91"/>
                    </a:lnTo>
                    <a:lnTo>
                      <a:pt x="356" y="84"/>
                    </a:lnTo>
                    <a:lnTo>
                      <a:pt x="350" y="76"/>
                    </a:lnTo>
                    <a:lnTo>
                      <a:pt x="344" y="69"/>
                    </a:lnTo>
                    <a:lnTo>
                      <a:pt x="337" y="61"/>
                    </a:lnTo>
                    <a:lnTo>
                      <a:pt x="331" y="55"/>
                    </a:lnTo>
                    <a:lnTo>
                      <a:pt x="323" y="48"/>
                    </a:lnTo>
                    <a:lnTo>
                      <a:pt x="316" y="42"/>
                    </a:lnTo>
                    <a:lnTo>
                      <a:pt x="308" y="36"/>
                    </a:lnTo>
                    <a:lnTo>
                      <a:pt x="300" y="32"/>
                    </a:lnTo>
                    <a:lnTo>
                      <a:pt x="293" y="27"/>
                    </a:lnTo>
                    <a:lnTo>
                      <a:pt x="285" y="23"/>
                    </a:lnTo>
                    <a:lnTo>
                      <a:pt x="276" y="17"/>
                    </a:lnTo>
                    <a:lnTo>
                      <a:pt x="268" y="13"/>
                    </a:lnTo>
                    <a:lnTo>
                      <a:pt x="259" y="12"/>
                    </a:lnTo>
                    <a:lnTo>
                      <a:pt x="249" y="8"/>
                    </a:lnTo>
                    <a:lnTo>
                      <a:pt x="240" y="6"/>
                    </a:lnTo>
                    <a:lnTo>
                      <a:pt x="230" y="4"/>
                    </a:lnTo>
                    <a:lnTo>
                      <a:pt x="221" y="2"/>
                    </a:lnTo>
                    <a:lnTo>
                      <a:pt x="211" y="2"/>
                    </a:lnTo>
                    <a:lnTo>
                      <a:pt x="207" y="2"/>
                    </a:lnTo>
                    <a:lnTo>
                      <a:pt x="202" y="0"/>
                    </a:lnTo>
                    <a:lnTo>
                      <a:pt x="196" y="0"/>
                    </a:lnTo>
                    <a:lnTo>
                      <a:pt x="190" y="0"/>
                    </a:lnTo>
                    <a:lnTo>
                      <a:pt x="181" y="0"/>
                    </a:lnTo>
                    <a:lnTo>
                      <a:pt x="171" y="2"/>
                    </a:lnTo>
                    <a:lnTo>
                      <a:pt x="162" y="4"/>
                    </a:lnTo>
                    <a:lnTo>
                      <a:pt x="152" y="6"/>
                    </a:lnTo>
                    <a:lnTo>
                      <a:pt x="143" y="8"/>
                    </a:lnTo>
                    <a:lnTo>
                      <a:pt x="133" y="10"/>
                    </a:lnTo>
                    <a:lnTo>
                      <a:pt x="124" y="13"/>
                    </a:lnTo>
                    <a:lnTo>
                      <a:pt x="116" y="17"/>
                    </a:lnTo>
                    <a:lnTo>
                      <a:pt x="106" y="21"/>
                    </a:lnTo>
                    <a:lnTo>
                      <a:pt x="99" y="25"/>
                    </a:lnTo>
                    <a:lnTo>
                      <a:pt x="91" y="31"/>
                    </a:lnTo>
                    <a:lnTo>
                      <a:pt x="82" y="34"/>
                    </a:lnTo>
                    <a:lnTo>
                      <a:pt x="74" y="40"/>
                    </a:lnTo>
                    <a:lnTo>
                      <a:pt x="68" y="48"/>
                    </a:lnTo>
                    <a:lnTo>
                      <a:pt x="61" y="53"/>
                    </a:lnTo>
                    <a:lnTo>
                      <a:pt x="53" y="59"/>
                    </a:lnTo>
                    <a:lnTo>
                      <a:pt x="48" y="65"/>
                    </a:lnTo>
                    <a:lnTo>
                      <a:pt x="42" y="74"/>
                    </a:lnTo>
                    <a:lnTo>
                      <a:pt x="36" y="82"/>
                    </a:lnTo>
                    <a:lnTo>
                      <a:pt x="30" y="89"/>
                    </a:lnTo>
                    <a:lnTo>
                      <a:pt x="25" y="97"/>
                    </a:lnTo>
                    <a:lnTo>
                      <a:pt x="21" y="107"/>
                    </a:lnTo>
                    <a:lnTo>
                      <a:pt x="15" y="114"/>
                    </a:lnTo>
                    <a:lnTo>
                      <a:pt x="11" y="122"/>
                    </a:lnTo>
                    <a:lnTo>
                      <a:pt x="10" y="131"/>
                    </a:lnTo>
                    <a:lnTo>
                      <a:pt x="6" y="143"/>
                    </a:lnTo>
                    <a:lnTo>
                      <a:pt x="4" y="150"/>
                    </a:lnTo>
                    <a:lnTo>
                      <a:pt x="2" y="160"/>
                    </a:lnTo>
                    <a:lnTo>
                      <a:pt x="2" y="165"/>
                    </a:lnTo>
                    <a:lnTo>
                      <a:pt x="0" y="171"/>
                    </a:lnTo>
                    <a:lnTo>
                      <a:pt x="0" y="177"/>
                    </a:lnTo>
                    <a:lnTo>
                      <a:pt x="0" y="181"/>
                    </a:lnTo>
                    <a:lnTo>
                      <a:pt x="0" y="190"/>
                    </a:lnTo>
                    <a:lnTo>
                      <a:pt x="0" y="202"/>
                    </a:lnTo>
                    <a:lnTo>
                      <a:pt x="0" y="209"/>
                    </a:lnTo>
                    <a:lnTo>
                      <a:pt x="2" y="221"/>
                    </a:lnTo>
                    <a:lnTo>
                      <a:pt x="2" y="230"/>
                    </a:lnTo>
                    <a:lnTo>
                      <a:pt x="4" y="240"/>
                    </a:lnTo>
                    <a:lnTo>
                      <a:pt x="6" y="247"/>
                    </a:lnTo>
                    <a:lnTo>
                      <a:pt x="10" y="259"/>
                    </a:lnTo>
                    <a:lnTo>
                      <a:pt x="13" y="266"/>
                    </a:lnTo>
                    <a:lnTo>
                      <a:pt x="17" y="274"/>
                    </a:lnTo>
                    <a:lnTo>
                      <a:pt x="21" y="283"/>
                    </a:lnTo>
                    <a:lnTo>
                      <a:pt x="27" y="293"/>
                    </a:lnTo>
                    <a:lnTo>
                      <a:pt x="30" y="300"/>
                    </a:lnTo>
                    <a:lnTo>
                      <a:pt x="36" y="308"/>
                    </a:lnTo>
                    <a:lnTo>
                      <a:pt x="42" y="316"/>
                    </a:lnTo>
                    <a:lnTo>
                      <a:pt x="48" y="325"/>
                    </a:lnTo>
                    <a:lnTo>
                      <a:pt x="53" y="331"/>
                    </a:lnTo>
                    <a:lnTo>
                      <a:pt x="61" y="337"/>
                    </a:lnTo>
                    <a:lnTo>
                      <a:pt x="67" y="342"/>
                    </a:lnTo>
                    <a:lnTo>
                      <a:pt x="74" y="350"/>
                    </a:lnTo>
                    <a:lnTo>
                      <a:pt x="82" y="356"/>
                    </a:lnTo>
                    <a:lnTo>
                      <a:pt x="89" y="359"/>
                    </a:lnTo>
                    <a:lnTo>
                      <a:pt x="97" y="365"/>
                    </a:lnTo>
                    <a:lnTo>
                      <a:pt x="106" y="371"/>
                    </a:lnTo>
                    <a:lnTo>
                      <a:pt x="114" y="375"/>
                    </a:lnTo>
                    <a:lnTo>
                      <a:pt x="122" y="378"/>
                    </a:lnTo>
                    <a:lnTo>
                      <a:pt x="131" y="380"/>
                    </a:lnTo>
                    <a:lnTo>
                      <a:pt x="143" y="384"/>
                    </a:lnTo>
                    <a:lnTo>
                      <a:pt x="150" y="386"/>
                    </a:lnTo>
                    <a:lnTo>
                      <a:pt x="160" y="390"/>
                    </a:lnTo>
                    <a:lnTo>
                      <a:pt x="165" y="390"/>
                    </a:lnTo>
                    <a:lnTo>
                      <a:pt x="171" y="390"/>
                    </a:lnTo>
                    <a:lnTo>
                      <a:pt x="175" y="390"/>
                    </a:lnTo>
                    <a:lnTo>
                      <a:pt x="181" y="392"/>
                    </a:lnTo>
                    <a:lnTo>
                      <a:pt x="181" y="392"/>
                    </a:lnTo>
                    <a:close/>
                  </a:path>
                </a:pathLst>
              </a:custGeom>
              <a:solidFill>
                <a:srgbClr val="26F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08" name="Freeform 72"/>
              <p:cNvSpPr>
                <a:spLocks/>
              </p:cNvSpPr>
              <p:nvPr/>
            </p:nvSpPr>
            <p:spPr bwMode="auto">
              <a:xfrm>
                <a:off x="4582" y="2671"/>
                <a:ext cx="95" cy="94"/>
              </a:xfrm>
              <a:custGeom>
                <a:avLst/>
                <a:gdLst>
                  <a:gd name="T0" fmla="*/ 97 w 190"/>
                  <a:gd name="T1" fmla="*/ 187 h 188"/>
                  <a:gd name="T2" fmla="*/ 116 w 190"/>
                  <a:gd name="T3" fmla="*/ 185 h 188"/>
                  <a:gd name="T4" fmla="*/ 133 w 190"/>
                  <a:gd name="T5" fmla="*/ 179 h 188"/>
                  <a:gd name="T6" fmla="*/ 149 w 190"/>
                  <a:gd name="T7" fmla="*/ 169 h 188"/>
                  <a:gd name="T8" fmla="*/ 162 w 190"/>
                  <a:gd name="T9" fmla="*/ 158 h 188"/>
                  <a:gd name="T10" fmla="*/ 173 w 190"/>
                  <a:gd name="T11" fmla="*/ 145 h 188"/>
                  <a:gd name="T12" fmla="*/ 181 w 190"/>
                  <a:gd name="T13" fmla="*/ 129 h 188"/>
                  <a:gd name="T14" fmla="*/ 187 w 190"/>
                  <a:gd name="T15" fmla="*/ 110 h 188"/>
                  <a:gd name="T16" fmla="*/ 189 w 190"/>
                  <a:gd name="T17" fmla="*/ 97 h 188"/>
                  <a:gd name="T18" fmla="*/ 189 w 190"/>
                  <a:gd name="T19" fmla="*/ 86 h 188"/>
                  <a:gd name="T20" fmla="*/ 187 w 190"/>
                  <a:gd name="T21" fmla="*/ 72 h 188"/>
                  <a:gd name="T22" fmla="*/ 181 w 190"/>
                  <a:gd name="T23" fmla="*/ 55 h 188"/>
                  <a:gd name="T24" fmla="*/ 171 w 190"/>
                  <a:gd name="T25" fmla="*/ 40 h 188"/>
                  <a:gd name="T26" fmla="*/ 160 w 190"/>
                  <a:gd name="T27" fmla="*/ 25 h 188"/>
                  <a:gd name="T28" fmla="*/ 147 w 190"/>
                  <a:gd name="T29" fmla="*/ 14 h 188"/>
                  <a:gd name="T30" fmla="*/ 130 w 190"/>
                  <a:gd name="T31" fmla="*/ 6 h 188"/>
                  <a:gd name="T32" fmla="*/ 112 w 190"/>
                  <a:gd name="T33" fmla="*/ 0 h 188"/>
                  <a:gd name="T34" fmla="*/ 93 w 190"/>
                  <a:gd name="T35" fmla="*/ 0 h 188"/>
                  <a:gd name="T36" fmla="*/ 74 w 190"/>
                  <a:gd name="T37" fmla="*/ 2 h 188"/>
                  <a:gd name="T38" fmla="*/ 55 w 190"/>
                  <a:gd name="T39" fmla="*/ 8 h 188"/>
                  <a:gd name="T40" fmla="*/ 40 w 190"/>
                  <a:gd name="T41" fmla="*/ 15 h 188"/>
                  <a:gd name="T42" fmla="*/ 27 w 190"/>
                  <a:gd name="T43" fmla="*/ 27 h 188"/>
                  <a:gd name="T44" fmla="*/ 15 w 190"/>
                  <a:gd name="T45" fmla="*/ 42 h 188"/>
                  <a:gd name="T46" fmla="*/ 8 w 190"/>
                  <a:gd name="T47" fmla="*/ 57 h 188"/>
                  <a:gd name="T48" fmla="*/ 2 w 190"/>
                  <a:gd name="T49" fmla="*/ 76 h 188"/>
                  <a:gd name="T50" fmla="*/ 0 w 190"/>
                  <a:gd name="T51" fmla="*/ 95 h 188"/>
                  <a:gd name="T52" fmla="*/ 4 w 190"/>
                  <a:gd name="T53" fmla="*/ 114 h 188"/>
                  <a:gd name="T54" fmla="*/ 10 w 190"/>
                  <a:gd name="T55" fmla="*/ 131 h 188"/>
                  <a:gd name="T56" fmla="*/ 19 w 190"/>
                  <a:gd name="T57" fmla="*/ 147 h 188"/>
                  <a:gd name="T58" fmla="*/ 31 w 190"/>
                  <a:gd name="T59" fmla="*/ 160 h 188"/>
                  <a:gd name="T60" fmla="*/ 46 w 190"/>
                  <a:gd name="T61" fmla="*/ 171 h 188"/>
                  <a:gd name="T62" fmla="*/ 61 w 190"/>
                  <a:gd name="T63" fmla="*/ 181 h 188"/>
                  <a:gd name="T64" fmla="*/ 78 w 190"/>
                  <a:gd name="T65" fmla="*/ 187 h 188"/>
                  <a:gd name="T66" fmla="*/ 88 w 190"/>
                  <a:gd name="T67"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188">
                    <a:moveTo>
                      <a:pt x="88" y="188"/>
                    </a:moveTo>
                    <a:lnTo>
                      <a:pt x="97" y="187"/>
                    </a:lnTo>
                    <a:lnTo>
                      <a:pt x="107" y="187"/>
                    </a:lnTo>
                    <a:lnTo>
                      <a:pt x="116" y="185"/>
                    </a:lnTo>
                    <a:lnTo>
                      <a:pt x="126" y="183"/>
                    </a:lnTo>
                    <a:lnTo>
                      <a:pt x="133" y="179"/>
                    </a:lnTo>
                    <a:lnTo>
                      <a:pt x="141" y="175"/>
                    </a:lnTo>
                    <a:lnTo>
                      <a:pt x="149" y="169"/>
                    </a:lnTo>
                    <a:lnTo>
                      <a:pt x="156" y="166"/>
                    </a:lnTo>
                    <a:lnTo>
                      <a:pt x="162" y="158"/>
                    </a:lnTo>
                    <a:lnTo>
                      <a:pt x="169" y="152"/>
                    </a:lnTo>
                    <a:lnTo>
                      <a:pt x="173" y="145"/>
                    </a:lnTo>
                    <a:lnTo>
                      <a:pt x="179" y="137"/>
                    </a:lnTo>
                    <a:lnTo>
                      <a:pt x="181" y="129"/>
                    </a:lnTo>
                    <a:lnTo>
                      <a:pt x="185" y="120"/>
                    </a:lnTo>
                    <a:lnTo>
                      <a:pt x="187" y="110"/>
                    </a:lnTo>
                    <a:lnTo>
                      <a:pt x="190" y="103"/>
                    </a:lnTo>
                    <a:lnTo>
                      <a:pt x="189" y="97"/>
                    </a:lnTo>
                    <a:lnTo>
                      <a:pt x="189" y="91"/>
                    </a:lnTo>
                    <a:lnTo>
                      <a:pt x="189" y="86"/>
                    </a:lnTo>
                    <a:lnTo>
                      <a:pt x="189" y="82"/>
                    </a:lnTo>
                    <a:lnTo>
                      <a:pt x="187" y="72"/>
                    </a:lnTo>
                    <a:lnTo>
                      <a:pt x="185" y="65"/>
                    </a:lnTo>
                    <a:lnTo>
                      <a:pt x="181" y="55"/>
                    </a:lnTo>
                    <a:lnTo>
                      <a:pt x="177" y="48"/>
                    </a:lnTo>
                    <a:lnTo>
                      <a:pt x="171" y="40"/>
                    </a:lnTo>
                    <a:lnTo>
                      <a:pt x="168" y="33"/>
                    </a:lnTo>
                    <a:lnTo>
                      <a:pt x="160" y="25"/>
                    </a:lnTo>
                    <a:lnTo>
                      <a:pt x="154" y="19"/>
                    </a:lnTo>
                    <a:lnTo>
                      <a:pt x="147" y="14"/>
                    </a:lnTo>
                    <a:lnTo>
                      <a:pt x="139" y="10"/>
                    </a:lnTo>
                    <a:lnTo>
                      <a:pt x="130" y="6"/>
                    </a:lnTo>
                    <a:lnTo>
                      <a:pt x="122" y="4"/>
                    </a:lnTo>
                    <a:lnTo>
                      <a:pt x="112" y="0"/>
                    </a:lnTo>
                    <a:lnTo>
                      <a:pt x="103" y="0"/>
                    </a:lnTo>
                    <a:lnTo>
                      <a:pt x="93" y="0"/>
                    </a:lnTo>
                    <a:lnTo>
                      <a:pt x="84" y="0"/>
                    </a:lnTo>
                    <a:lnTo>
                      <a:pt x="74" y="2"/>
                    </a:lnTo>
                    <a:lnTo>
                      <a:pt x="65" y="4"/>
                    </a:lnTo>
                    <a:lnTo>
                      <a:pt x="55" y="8"/>
                    </a:lnTo>
                    <a:lnTo>
                      <a:pt x="48" y="12"/>
                    </a:lnTo>
                    <a:lnTo>
                      <a:pt x="40" y="15"/>
                    </a:lnTo>
                    <a:lnTo>
                      <a:pt x="34" y="21"/>
                    </a:lnTo>
                    <a:lnTo>
                      <a:pt x="27" y="27"/>
                    </a:lnTo>
                    <a:lnTo>
                      <a:pt x="21" y="34"/>
                    </a:lnTo>
                    <a:lnTo>
                      <a:pt x="15" y="42"/>
                    </a:lnTo>
                    <a:lnTo>
                      <a:pt x="12" y="50"/>
                    </a:lnTo>
                    <a:lnTo>
                      <a:pt x="8" y="57"/>
                    </a:lnTo>
                    <a:lnTo>
                      <a:pt x="4" y="67"/>
                    </a:lnTo>
                    <a:lnTo>
                      <a:pt x="2" y="76"/>
                    </a:lnTo>
                    <a:lnTo>
                      <a:pt x="2" y="86"/>
                    </a:lnTo>
                    <a:lnTo>
                      <a:pt x="0" y="95"/>
                    </a:lnTo>
                    <a:lnTo>
                      <a:pt x="2" y="105"/>
                    </a:lnTo>
                    <a:lnTo>
                      <a:pt x="4" y="114"/>
                    </a:lnTo>
                    <a:lnTo>
                      <a:pt x="8" y="124"/>
                    </a:lnTo>
                    <a:lnTo>
                      <a:pt x="10" y="131"/>
                    </a:lnTo>
                    <a:lnTo>
                      <a:pt x="15" y="139"/>
                    </a:lnTo>
                    <a:lnTo>
                      <a:pt x="19" y="147"/>
                    </a:lnTo>
                    <a:lnTo>
                      <a:pt x="27" y="154"/>
                    </a:lnTo>
                    <a:lnTo>
                      <a:pt x="31" y="160"/>
                    </a:lnTo>
                    <a:lnTo>
                      <a:pt x="38" y="166"/>
                    </a:lnTo>
                    <a:lnTo>
                      <a:pt x="46" y="171"/>
                    </a:lnTo>
                    <a:lnTo>
                      <a:pt x="54" y="177"/>
                    </a:lnTo>
                    <a:lnTo>
                      <a:pt x="61" y="181"/>
                    </a:lnTo>
                    <a:lnTo>
                      <a:pt x="69" y="185"/>
                    </a:lnTo>
                    <a:lnTo>
                      <a:pt x="78" y="187"/>
                    </a:lnTo>
                    <a:lnTo>
                      <a:pt x="88" y="188"/>
                    </a:lnTo>
                    <a:lnTo>
                      <a:pt x="88"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09" name="Freeform 73"/>
              <p:cNvSpPr>
                <a:spLocks/>
              </p:cNvSpPr>
              <p:nvPr/>
            </p:nvSpPr>
            <p:spPr bwMode="auto">
              <a:xfrm>
                <a:off x="4242" y="2383"/>
                <a:ext cx="60" cy="51"/>
              </a:xfrm>
              <a:custGeom>
                <a:avLst/>
                <a:gdLst>
                  <a:gd name="T0" fmla="*/ 56 w 120"/>
                  <a:gd name="T1" fmla="*/ 103 h 103"/>
                  <a:gd name="T2" fmla="*/ 61 w 120"/>
                  <a:gd name="T3" fmla="*/ 103 h 103"/>
                  <a:gd name="T4" fmla="*/ 67 w 120"/>
                  <a:gd name="T5" fmla="*/ 103 h 103"/>
                  <a:gd name="T6" fmla="*/ 73 w 120"/>
                  <a:gd name="T7" fmla="*/ 103 h 103"/>
                  <a:gd name="T8" fmla="*/ 78 w 120"/>
                  <a:gd name="T9" fmla="*/ 101 h 103"/>
                  <a:gd name="T10" fmla="*/ 84 w 120"/>
                  <a:gd name="T11" fmla="*/ 99 h 103"/>
                  <a:gd name="T12" fmla="*/ 88 w 120"/>
                  <a:gd name="T13" fmla="*/ 97 h 103"/>
                  <a:gd name="T14" fmla="*/ 94 w 120"/>
                  <a:gd name="T15" fmla="*/ 93 h 103"/>
                  <a:gd name="T16" fmla="*/ 99 w 120"/>
                  <a:gd name="T17" fmla="*/ 93 h 103"/>
                  <a:gd name="T18" fmla="*/ 107 w 120"/>
                  <a:gd name="T19" fmla="*/ 84 h 103"/>
                  <a:gd name="T20" fmla="*/ 115 w 120"/>
                  <a:gd name="T21" fmla="*/ 76 h 103"/>
                  <a:gd name="T22" fmla="*/ 115 w 120"/>
                  <a:gd name="T23" fmla="*/ 71 h 103"/>
                  <a:gd name="T24" fmla="*/ 118 w 120"/>
                  <a:gd name="T25" fmla="*/ 67 h 103"/>
                  <a:gd name="T26" fmla="*/ 118 w 120"/>
                  <a:gd name="T27" fmla="*/ 61 h 103"/>
                  <a:gd name="T28" fmla="*/ 120 w 120"/>
                  <a:gd name="T29" fmla="*/ 57 h 103"/>
                  <a:gd name="T30" fmla="*/ 120 w 120"/>
                  <a:gd name="T31" fmla="*/ 52 h 103"/>
                  <a:gd name="T32" fmla="*/ 120 w 120"/>
                  <a:gd name="T33" fmla="*/ 46 h 103"/>
                  <a:gd name="T34" fmla="*/ 118 w 120"/>
                  <a:gd name="T35" fmla="*/ 40 h 103"/>
                  <a:gd name="T36" fmla="*/ 116 w 120"/>
                  <a:gd name="T37" fmla="*/ 36 h 103"/>
                  <a:gd name="T38" fmla="*/ 113 w 120"/>
                  <a:gd name="T39" fmla="*/ 25 h 103"/>
                  <a:gd name="T40" fmla="*/ 105 w 120"/>
                  <a:gd name="T41" fmla="*/ 17 h 103"/>
                  <a:gd name="T42" fmla="*/ 96 w 120"/>
                  <a:gd name="T43" fmla="*/ 10 h 103"/>
                  <a:gd name="T44" fmla="*/ 86 w 120"/>
                  <a:gd name="T45" fmla="*/ 6 h 103"/>
                  <a:gd name="T46" fmla="*/ 82 w 120"/>
                  <a:gd name="T47" fmla="*/ 2 h 103"/>
                  <a:gd name="T48" fmla="*/ 77 w 120"/>
                  <a:gd name="T49" fmla="*/ 2 h 103"/>
                  <a:gd name="T50" fmla="*/ 71 w 120"/>
                  <a:gd name="T51" fmla="*/ 0 h 103"/>
                  <a:gd name="T52" fmla="*/ 65 w 120"/>
                  <a:gd name="T53" fmla="*/ 0 h 103"/>
                  <a:gd name="T54" fmla="*/ 58 w 120"/>
                  <a:gd name="T55" fmla="*/ 0 h 103"/>
                  <a:gd name="T56" fmla="*/ 52 w 120"/>
                  <a:gd name="T57" fmla="*/ 0 h 103"/>
                  <a:gd name="T58" fmla="*/ 46 w 120"/>
                  <a:gd name="T59" fmla="*/ 0 h 103"/>
                  <a:gd name="T60" fmla="*/ 40 w 120"/>
                  <a:gd name="T61" fmla="*/ 2 h 103"/>
                  <a:gd name="T62" fmla="*/ 35 w 120"/>
                  <a:gd name="T63" fmla="*/ 4 h 103"/>
                  <a:gd name="T64" fmla="*/ 29 w 120"/>
                  <a:gd name="T65" fmla="*/ 6 h 103"/>
                  <a:gd name="T66" fmla="*/ 23 w 120"/>
                  <a:gd name="T67" fmla="*/ 8 h 103"/>
                  <a:gd name="T68" fmla="*/ 19 w 120"/>
                  <a:gd name="T69" fmla="*/ 12 h 103"/>
                  <a:gd name="T70" fmla="*/ 12 w 120"/>
                  <a:gd name="T71" fmla="*/ 19 h 103"/>
                  <a:gd name="T72" fmla="*/ 6 w 120"/>
                  <a:gd name="T73" fmla="*/ 27 h 103"/>
                  <a:gd name="T74" fmla="*/ 2 w 120"/>
                  <a:gd name="T75" fmla="*/ 33 h 103"/>
                  <a:gd name="T76" fmla="*/ 2 w 120"/>
                  <a:gd name="T77" fmla="*/ 36 h 103"/>
                  <a:gd name="T78" fmla="*/ 0 w 120"/>
                  <a:gd name="T79" fmla="*/ 42 h 103"/>
                  <a:gd name="T80" fmla="*/ 0 w 120"/>
                  <a:gd name="T81" fmla="*/ 48 h 103"/>
                  <a:gd name="T82" fmla="*/ 0 w 120"/>
                  <a:gd name="T83" fmla="*/ 52 h 103"/>
                  <a:gd name="T84" fmla="*/ 0 w 120"/>
                  <a:gd name="T85" fmla="*/ 57 h 103"/>
                  <a:gd name="T86" fmla="*/ 0 w 120"/>
                  <a:gd name="T87" fmla="*/ 63 h 103"/>
                  <a:gd name="T88" fmla="*/ 2 w 120"/>
                  <a:gd name="T89" fmla="*/ 67 h 103"/>
                  <a:gd name="T90" fmla="*/ 6 w 120"/>
                  <a:gd name="T91" fmla="*/ 76 h 103"/>
                  <a:gd name="T92" fmla="*/ 14 w 120"/>
                  <a:gd name="T93" fmla="*/ 86 h 103"/>
                  <a:gd name="T94" fmla="*/ 21 w 120"/>
                  <a:gd name="T95" fmla="*/ 92 h 103"/>
                  <a:gd name="T96" fmla="*/ 31 w 120"/>
                  <a:gd name="T97" fmla="*/ 97 h 103"/>
                  <a:gd name="T98" fmla="*/ 37 w 120"/>
                  <a:gd name="T99" fmla="*/ 99 h 103"/>
                  <a:gd name="T100" fmla="*/ 42 w 120"/>
                  <a:gd name="T101" fmla="*/ 101 h 103"/>
                  <a:gd name="T102" fmla="*/ 50 w 120"/>
                  <a:gd name="T103" fmla="*/ 101 h 103"/>
                  <a:gd name="T104" fmla="*/ 56 w 120"/>
                  <a:gd name="T105" fmla="*/ 103 h 103"/>
                  <a:gd name="T106" fmla="*/ 56 w 120"/>
                  <a:gd name="T10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03">
                    <a:moveTo>
                      <a:pt x="56" y="103"/>
                    </a:moveTo>
                    <a:lnTo>
                      <a:pt x="61" y="103"/>
                    </a:lnTo>
                    <a:lnTo>
                      <a:pt x="67" y="103"/>
                    </a:lnTo>
                    <a:lnTo>
                      <a:pt x="73" y="103"/>
                    </a:lnTo>
                    <a:lnTo>
                      <a:pt x="78" y="101"/>
                    </a:lnTo>
                    <a:lnTo>
                      <a:pt x="84" y="99"/>
                    </a:lnTo>
                    <a:lnTo>
                      <a:pt x="88" y="97"/>
                    </a:lnTo>
                    <a:lnTo>
                      <a:pt x="94" y="93"/>
                    </a:lnTo>
                    <a:lnTo>
                      <a:pt x="99" y="93"/>
                    </a:lnTo>
                    <a:lnTo>
                      <a:pt x="107" y="84"/>
                    </a:lnTo>
                    <a:lnTo>
                      <a:pt x="115" y="76"/>
                    </a:lnTo>
                    <a:lnTo>
                      <a:pt x="115" y="71"/>
                    </a:lnTo>
                    <a:lnTo>
                      <a:pt x="118" y="67"/>
                    </a:lnTo>
                    <a:lnTo>
                      <a:pt x="118" y="61"/>
                    </a:lnTo>
                    <a:lnTo>
                      <a:pt x="120" y="57"/>
                    </a:lnTo>
                    <a:lnTo>
                      <a:pt x="120" y="52"/>
                    </a:lnTo>
                    <a:lnTo>
                      <a:pt x="120" y="46"/>
                    </a:lnTo>
                    <a:lnTo>
                      <a:pt x="118" y="40"/>
                    </a:lnTo>
                    <a:lnTo>
                      <a:pt x="116" y="36"/>
                    </a:lnTo>
                    <a:lnTo>
                      <a:pt x="113" y="25"/>
                    </a:lnTo>
                    <a:lnTo>
                      <a:pt x="105" y="17"/>
                    </a:lnTo>
                    <a:lnTo>
                      <a:pt x="96" y="10"/>
                    </a:lnTo>
                    <a:lnTo>
                      <a:pt x="86" y="6"/>
                    </a:lnTo>
                    <a:lnTo>
                      <a:pt x="82" y="2"/>
                    </a:lnTo>
                    <a:lnTo>
                      <a:pt x="77" y="2"/>
                    </a:lnTo>
                    <a:lnTo>
                      <a:pt x="71" y="0"/>
                    </a:lnTo>
                    <a:lnTo>
                      <a:pt x="65" y="0"/>
                    </a:lnTo>
                    <a:lnTo>
                      <a:pt x="58" y="0"/>
                    </a:lnTo>
                    <a:lnTo>
                      <a:pt x="52" y="0"/>
                    </a:lnTo>
                    <a:lnTo>
                      <a:pt x="46" y="0"/>
                    </a:lnTo>
                    <a:lnTo>
                      <a:pt x="40" y="2"/>
                    </a:lnTo>
                    <a:lnTo>
                      <a:pt x="35" y="4"/>
                    </a:lnTo>
                    <a:lnTo>
                      <a:pt x="29" y="6"/>
                    </a:lnTo>
                    <a:lnTo>
                      <a:pt x="23" y="8"/>
                    </a:lnTo>
                    <a:lnTo>
                      <a:pt x="19" y="12"/>
                    </a:lnTo>
                    <a:lnTo>
                      <a:pt x="12" y="19"/>
                    </a:lnTo>
                    <a:lnTo>
                      <a:pt x="6" y="27"/>
                    </a:lnTo>
                    <a:lnTo>
                      <a:pt x="2" y="33"/>
                    </a:lnTo>
                    <a:lnTo>
                      <a:pt x="2" y="36"/>
                    </a:lnTo>
                    <a:lnTo>
                      <a:pt x="0" y="42"/>
                    </a:lnTo>
                    <a:lnTo>
                      <a:pt x="0" y="48"/>
                    </a:lnTo>
                    <a:lnTo>
                      <a:pt x="0" y="52"/>
                    </a:lnTo>
                    <a:lnTo>
                      <a:pt x="0" y="57"/>
                    </a:lnTo>
                    <a:lnTo>
                      <a:pt x="0" y="63"/>
                    </a:lnTo>
                    <a:lnTo>
                      <a:pt x="2" y="67"/>
                    </a:lnTo>
                    <a:lnTo>
                      <a:pt x="6" y="76"/>
                    </a:lnTo>
                    <a:lnTo>
                      <a:pt x="14" y="86"/>
                    </a:lnTo>
                    <a:lnTo>
                      <a:pt x="21" y="92"/>
                    </a:lnTo>
                    <a:lnTo>
                      <a:pt x="31" y="97"/>
                    </a:lnTo>
                    <a:lnTo>
                      <a:pt x="37" y="99"/>
                    </a:lnTo>
                    <a:lnTo>
                      <a:pt x="42" y="101"/>
                    </a:lnTo>
                    <a:lnTo>
                      <a:pt x="50" y="101"/>
                    </a:lnTo>
                    <a:lnTo>
                      <a:pt x="56" y="103"/>
                    </a:lnTo>
                    <a:lnTo>
                      <a:pt x="56"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10" name="Freeform 74"/>
              <p:cNvSpPr>
                <a:spLocks/>
              </p:cNvSpPr>
              <p:nvPr/>
            </p:nvSpPr>
            <p:spPr bwMode="auto">
              <a:xfrm>
                <a:off x="4269" y="2399"/>
                <a:ext cx="274" cy="281"/>
              </a:xfrm>
              <a:custGeom>
                <a:avLst/>
                <a:gdLst>
                  <a:gd name="T0" fmla="*/ 0 w 547"/>
                  <a:gd name="T1" fmla="*/ 24 h 562"/>
                  <a:gd name="T2" fmla="*/ 505 w 547"/>
                  <a:gd name="T3" fmla="*/ 562 h 562"/>
                  <a:gd name="T4" fmla="*/ 547 w 547"/>
                  <a:gd name="T5" fmla="*/ 515 h 562"/>
                  <a:gd name="T6" fmla="*/ 28 w 547"/>
                  <a:gd name="T7" fmla="*/ 0 h 562"/>
                  <a:gd name="T8" fmla="*/ 0 w 547"/>
                  <a:gd name="T9" fmla="*/ 24 h 562"/>
                  <a:gd name="T10" fmla="*/ 0 w 547"/>
                  <a:gd name="T11" fmla="*/ 24 h 562"/>
                </a:gdLst>
                <a:ahLst/>
                <a:cxnLst>
                  <a:cxn ang="0">
                    <a:pos x="T0" y="T1"/>
                  </a:cxn>
                  <a:cxn ang="0">
                    <a:pos x="T2" y="T3"/>
                  </a:cxn>
                  <a:cxn ang="0">
                    <a:pos x="T4" y="T5"/>
                  </a:cxn>
                  <a:cxn ang="0">
                    <a:pos x="T6" y="T7"/>
                  </a:cxn>
                  <a:cxn ang="0">
                    <a:pos x="T8" y="T9"/>
                  </a:cxn>
                  <a:cxn ang="0">
                    <a:pos x="T10" y="T11"/>
                  </a:cxn>
                </a:cxnLst>
                <a:rect l="0" t="0" r="r" b="b"/>
                <a:pathLst>
                  <a:path w="547" h="562">
                    <a:moveTo>
                      <a:pt x="0" y="24"/>
                    </a:moveTo>
                    <a:lnTo>
                      <a:pt x="505" y="562"/>
                    </a:lnTo>
                    <a:lnTo>
                      <a:pt x="547" y="515"/>
                    </a:lnTo>
                    <a:lnTo>
                      <a:pt x="28" y="0"/>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11" name="Freeform 75"/>
              <p:cNvSpPr>
                <a:spLocks/>
              </p:cNvSpPr>
              <p:nvPr/>
            </p:nvSpPr>
            <p:spPr bwMode="auto">
              <a:xfrm>
                <a:off x="4265" y="2395"/>
                <a:ext cx="20" cy="19"/>
              </a:xfrm>
              <a:custGeom>
                <a:avLst/>
                <a:gdLst>
                  <a:gd name="T0" fmla="*/ 19 w 40"/>
                  <a:gd name="T1" fmla="*/ 38 h 38"/>
                  <a:gd name="T2" fmla="*/ 27 w 40"/>
                  <a:gd name="T3" fmla="*/ 38 h 38"/>
                  <a:gd name="T4" fmla="*/ 34 w 40"/>
                  <a:gd name="T5" fmla="*/ 34 h 38"/>
                  <a:gd name="T6" fmla="*/ 38 w 40"/>
                  <a:gd name="T7" fmla="*/ 29 h 38"/>
                  <a:gd name="T8" fmla="*/ 40 w 40"/>
                  <a:gd name="T9" fmla="*/ 21 h 38"/>
                  <a:gd name="T10" fmla="*/ 40 w 40"/>
                  <a:gd name="T11" fmla="*/ 11 h 38"/>
                  <a:gd name="T12" fmla="*/ 36 w 40"/>
                  <a:gd name="T13" fmla="*/ 6 h 38"/>
                  <a:gd name="T14" fmla="*/ 31 w 40"/>
                  <a:gd name="T15" fmla="*/ 2 h 38"/>
                  <a:gd name="T16" fmla="*/ 23 w 40"/>
                  <a:gd name="T17" fmla="*/ 0 h 38"/>
                  <a:gd name="T18" fmla="*/ 17 w 40"/>
                  <a:gd name="T19" fmla="*/ 0 h 38"/>
                  <a:gd name="T20" fmla="*/ 13 w 40"/>
                  <a:gd name="T21" fmla="*/ 0 h 38"/>
                  <a:gd name="T22" fmla="*/ 10 w 40"/>
                  <a:gd name="T23" fmla="*/ 2 h 38"/>
                  <a:gd name="T24" fmla="*/ 8 w 40"/>
                  <a:gd name="T25" fmla="*/ 6 h 38"/>
                  <a:gd name="T26" fmla="*/ 2 w 40"/>
                  <a:gd name="T27" fmla="*/ 11 h 38"/>
                  <a:gd name="T28" fmla="*/ 0 w 40"/>
                  <a:gd name="T29" fmla="*/ 19 h 38"/>
                  <a:gd name="T30" fmla="*/ 0 w 40"/>
                  <a:gd name="T31" fmla="*/ 25 h 38"/>
                  <a:gd name="T32" fmla="*/ 6 w 40"/>
                  <a:gd name="T33" fmla="*/ 32 h 38"/>
                  <a:gd name="T34" fmla="*/ 12 w 40"/>
                  <a:gd name="T35" fmla="*/ 36 h 38"/>
                  <a:gd name="T36" fmla="*/ 19 w 40"/>
                  <a:gd name="T37" fmla="*/ 38 h 38"/>
                  <a:gd name="T38" fmla="*/ 19 w 40"/>
                  <a:gd name="T3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38">
                    <a:moveTo>
                      <a:pt x="19" y="38"/>
                    </a:moveTo>
                    <a:lnTo>
                      <a:pt x="27" y="38"/>
                    </a:lnTo>
                    <a:lnTo>
                      <a:pt x="34" y="34"/>
                    </a:lnTo>
                    <a:lnTo>
                      <a:pt x="38" y="29"/>
                    </a:lnTo>
                    <a:lnTo>
                      <a:pt x="40" y="21"/>
                    </a:lnTo>
                    <a:lnTo>
                      <a:pt x="40" y="11"/>
                    </a:lnTo>
                    <a:lnTo>
                      <a:pt x="36" y="6"/>
                    </a:lnTo>
                    <a:lnTo>
                      <a:pt x="31" y="2"/>
                    </a:lnTo>
                    <a:lnTo>
                      <a:pt x="23" y="0"/>
                    </a:lnTo>
                    <a:lnTo>
                      <a:pt x="17" y="0"/>
                    </a:lnTo>
                    <a:lnTo>
                      <a:pt x="13" y="0"/>
                    </a:lnTo>
                    <a:lnTo>
                      <a:pt x="10" y="2"/>
                    </a:lnTo>
                    <a:lnTo>
                      <a:pt x="8" y="6"/>
                    </a:lnTo>
                    <a:lnTo>
                      <a:pt x="2" y="11"/>
                    </a:lnTo>
                    <a:lnTo>
                      <a:pt x="0" y="19"/>
                    </a:lnTo>
                    <a:lnTo>
                      <a:pt x="0" y="25"/>
                    </a:lnTo>
                    <a:lnTo>
                      <a:pt x="6" y="32"/>
                    </a:lnTo>
                    <a:lnTo>
                      <a:pt x="12" y="36"/>
                    </a:lnTo>
                    <a:lnTo>
                      <a:pt x="19" y="38"/>
                    </a:lnTo>
                    <a:lnTo>
                      <a:pt x="1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nvGrpSpPr>
            <p:cNvPr id="14412" name="Group 76"/>
            <p:cNvGrpSpPr>
              <a:grpSpLocks/>
            </p:cNvGrpSpPr>
            <p:nvPr/>
          </p:nvGrpSpPr>
          <p:grpSpPr bwMode="auto">
            <a:xfrm>
              <a:off x="3951" y="1909"/>
              <a:ext cx="982" cy="1003"/>
              <a:chOff x="3495" y="1859"/>
              <a:chExt cx="1388" cy="1149"/>
            </a:xfrm>
          </p:grpSpPr>
          <p:sp>
            <p:nvSpPr>
              <p:cNvPr id="14413" name="AutoShape 77"/>
              <p:cNvSpPr>
                <a:spLocks noChangeAspect="1" noChangeArrowheads="1" noTextEdit="1"/>
              </p:cNvSpPr>
              <p:nvPr/>
            </p:nvSpPr>
            <p:spPr bwMode="auto">
              <a:xfrm>
                <a:off x="3495" y="1859"/>
                <a:ext cx="1388"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4414" name="Freeform 78"/>
              <p:cNvSpPr>
                <a:spLocks/>
              </p:cNvSpPr>
              <p:nvPr/>
            </p:nvSpPr>
            <p:spPr bwMode="auto">
              <a:xfrm>
                <a:off x="3868" y="1886"/>
                <a:ext cx="240" cy="242"/>
              </a:xfrm>
              <a:custGeom>
                <a:avLst/>
                <a:gdLst>
                  <a:gd name="T0" fmla="*/ 253 w 481"/>
                  <a:gd name="T1" fmla="*/ 483 h 485"/>
                  <a:gd name="T2" fmla="*/ 278 w 481"/>
                  <a:gd name="T3" fmla="*/ 481 h 485"/>
                  <a:gd name="T4" fmla="*/ 301 w 481"/>
                  <a:gd name="T5" fmla="*/ 475 h 485"/>
                  <a:gd name="T6" fmla="*/ 324 w 481"/>
                  <a:gd name="T7" fmla="*/ 468 h 485"/>
                  <a:gd name="T8" fmla="*/ 344 w 481"/>
                  <a:gd name="T9" fmla="*/ 458 h 485"/>
                  <a:gd name="T10" fmla="*/ 365 w 481"/>
                  <a:gd name="T11" fmla="*/ 447 h 485"/>
                  <a:gd name="T12" fmla="*/ 400 w 481"/>
                  <a:gd name="T13" fmla="*/ 424 h 485"/>
                  <a:gd name="T14" fmla="*/ 430 w 481"/>
                  <a:gd name="T15" fmla="*/ 390 h 485"/>
                  <a:gd name="T16" fmla="*/ 445 w 481"/>
                  <a:gd name="T17" fmla="*/ 365 h 485"/>
                  <a:gd name="T18" fmla="*/ 459 w 481"/>
                  <a:gd name="T19" fmla="*/ 346 h 485"/>
                  <a:gd name="T20" fmla="*/ 466 w 481"/>
                  <a:gd name="T21" fmla="*/ 323 h 485"/>
                  <a:gd name="T22" fmla="*/ 474 w 481"/>
                  <a:gd name="T23" fmla="*/ 301 h 485"/>
                  <a:gd name="T24" fmla="*/ 478 w 481"/>
                  <a:gd name="T25" fmla="*/ 278 h 485"/>
                  <a:gd name="T26" fmla="*/ 481 w 481"/>
                  <a:gd name="T27" fmla="*/ 253 h 485"/>
                  <a:gd name="T28" fmla="*/ 481 w 481"/>
                  <a:gd name="T29" fmla="*/ 228 h 485"/>
                  <a:gd name="T30" fmla="*/ 478 w 481"/>
                  <a:gd name="T31" fmla="*/ 204 h 485"/>
                  <a:gd name="T32" fmla="*/ 472 w 481"/>
                  <a:gd name="T33" fmla="*/ 179 h 485"/>
                  <a:gd name="T34" fmla="*/ 466 w 481"/>
                  <a:gd name="T35" fmla="*/ 158 h 485"/>
                  <a:gd name="T36" fmla="*/ 457 w 481"/>
                  <a:gd name="T37" fmla="*/ 135 h 485"/>
                  <a:gd name="T38" fmla="*/ 436 w 481"/>
                  <a:gd name="T39" fmla="*/ 101 h 485"/>
                  <a:gd name="T40" fmla="*/ 405 w 481"/>
                  <a:gd name="T41" fmla="*/ 67 h 485"/>
                  <a:gd name="T42" fmla="*/ 373 w 481"/>
                  <a:gd name="T43" fmla="*/ 40 h 485"/>
                  <a:gd name="T44" fmla="*/ 354 w 481"/>
                  <a:gd name="T45" fmla="*/ 29 h 485"/>
                  <a:gd name="T46" fmla="*/ 331 w 481"/>
                  <a:gd name="T47" fmla="*/ 19 h 485"/>
                  <a:gd name="T48" fmla="*/ 310 w 481"/>
                  <a:gd name="T49" fmla="*/ 10 h 485"/>
                  <a:gd name="T50" fmla="*/ 287 w 481"/>
                  <a:gd name="T51" fmla="*/ 4 h 485"/>
                  <a:gd name="T52" fmla="*/ 263 w 481"/>
                  <a:gd name="T53" fmla="*/ 2 h 485"/>
                  <a:gd name="T54" fmla="*/ 240 w 481"/>
                  <a:gd name="T55" fmla="*/ 0 h 485"/>
                  <a:gd name="T56" fmla="*/ 213 w 481"/>
                  <a:gd name="T57" fmla="*/ 2 h 485"/>
                  <a:gd name="T58" fmla="*/ 190 w 481"/>
                  <a:gd name="T59" fmla="*/ 4 h 485"/>
                  <a:gd name="T60" fmla="*/ 168 w 481"/>
                  <a:gd name="T61" fmla="*/ 12 h 485"/>
                  <a:gd name="T62" fmla="*/ 147 w 481"/>
                  <a:gd name="T63" fmla="*/ 21 h 485"/>
                  <a:gd name="T64" fmla="*/ 120 w 481"/>
                  <a:gd name="T65" fmla="*/ 33 h 485"/>
                  <a:gd name="T66" fmla="*/ 82 w 481"/>
                  <a:gd name="T67" fmla="*/ 61 h 485"/>
                  <a:gd name="T68" fmla="*/ 50 w 481"/>
                  <a:gd name="T69" fmla="*/ 93 h 485"/>
                  <a:gd name="T70" fmla="*/ 29 w 481"/>
                  <a:gd name="T71" fmla="*/ 128 h 485"/>
                  <a:gd name="T72" fmla="*/ 17 w 481"/>
                  <a:gd name="T73" fmla="*/ 148 h 485"/>
                  <a:gd name="T74" fmla="*/ 10 w 481"/>
                  <a:gd name="T75" fmla="*/ 171 h 485"/>
                  <a:gd name="T76" fmla="*/ 4 w 481"/>
                  <a:gd name="T77" fmla="*/ 194 h 485"/>
                  <a:gd name="T78" fmla="*/ 0 w 481"/>
                  <a:gd name="T79" fmla="*/ 219 h 485"/>
                  <a:gd name="T80" fmla="*/ 0 w 481"/>
                  <a:gd name="T81" fmla="*/ 244 h 485"/>
                  <a:gd name="T82" fmla="*/ 0 w 481"/>
                  <a:gd name="T83" fmla="*/ 268 h 485"/>
                  <a:gd name="T84" fmla="*/ 4 w 481"/>
                  <a:gd name="T85" fmla="*/ 291 h 485"/>
                  <a:gd name="T86" fmla="*/ 10 w 481"/>
                  <a:gd name="T87" fmla="*/ 314 h 485"/>
                  <a:gd name="T88" fmla="*/ 19 w 481"/>
                  <a:gd name="T89" fmla="*/ 337 h 485"/>
                  <a:gd name="T90" fmla="*/ 29 w 481"/>
                  <a:gd name="T91" fmla="*/ 356 h 485"/>
                  <a:gd name="T92" fmla="*/ 44 w 481"/>
                  <a:gd name="T93" fmla="*/ 382 h 485"/>
                  <a:gd name="T94" fmla="*/ 74 w 481"/>
                  <a:gd name="T95" fmla="*/ 416 h 485"/>
                  <a:gd name="T96" fmla="*/ 111 w 481"/>
                  <a:gd name="T97" fmla="*/ 445 h 485"/>
                  <a:gd name="T98" fmla="*/ 137 w 481"/>
                  <a:gd name="T99" fmla="*/ 460 h 485"/>
                  <a:gd name="T100" fmla="*/ 158 w 481"/>
                  <a:gd name="T101" fmla="*/ 468 h 485"/>
                  <a:gd name="T102" fmla="*/ 181 w 481"/>
                  <a:gd name="T103" fmla="*/ 475 h 485"/>
                  <a:gd name="T104" fmla="*/ 206 w 481"/>
                  <a:gd name="T105" fmla="*/ 481 h 485"/>
                  <a:gd name="T106" fmla="*/ 230 w 481"/>
                  <a:gd name="T107"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485">
                    <a:moveTo>
                      <a:pt x="236" y="485"/>
                    </a:moveTo>
                    <a:lnTo>
                      <a:pt x="242" y="485"/>
                    </a:lnTo>
                    <a:lnTo>
                      <a:pt x="248" y="485"/>
                    </a:lnTo>
                    <a:lnTo>
                      <a:pt x="253" y="483"/>
                    </a:lnTo>
                    <a:lnTo>
                      <a:pt x="261" y="483"/>
                    </a:lnTo>
                    <a:lnTo>
                      <a:pt x="267" y="483"/>
                    </a:lnTo>
                    <a:lnTo>
                      <a:pt x="272" y="481"/>
                    </a:lnTo>
                    <a:lnTo>
                      <a:pt x="278" y="481"/>
                    </a:lnTo>
                    <a:lnTo>
                      <a:pt x="284" y="479"/>
                    </a:lnTo>
                    <a:lnTo>
                      <a:pt x="289" y="477"/>
                    </a:lnTo>
                    <a:lnTo>
                      <a:pt x="295" y="477"/>
                    </a:lnTo>
                    <a:lnTo>
                      <a:pt x="301" y="475"/>
                    </a:lnTo>
                    <a:lnTo>
                      <a:pt x="306" y="474"/>
                    </a:lnTo>
                    <a:lnTo>
                      <a:pt x="312" y="472"/>
                    </a:lnTo>
                    <a:lnTo>
                      <a:pt x="318" y="472"/>
                    </a:lnTo>
                    <a:lnTo>
                      <a:pt x="324" y="468"/>
                    </a:lnTo>
                    <a:lnTo>
                      <a:pt x="329" y="468"/>
                    </a:lnTo>
                    <a:lnTo>
                      <a:pt x="335" y="464"/>
                    </a:lnTo>
                    <a:lnTo>
                      <a:pt x="341" y="462"/>
                    </a:lnTo>
                    <a:lnTo>
                      <a:pt x="344" y="458"/>
                    </a:lnTo>
                    <a:lnTo>
                      <a:pt x="350" y="456"/>
                    </a:lnTo>
                    <a:lnTo>
                      <a:pt x="354" y="453"/>
                    </a:lnTo>
                    <a:lnTo>
                      <a:pt x="360" y="451"/>
                    </a:lnTo>
                    <a:lnTo>
                      <a:pt x="365" y="447"/>
                    </a:lnTo>
                    <a:lnTo>
                      <a:pt x="371" y="445"/>
                    </a:lnTo>
                    <a:lnTo>
                      <a:pt x="381" y="437"/>
                    </a:lnTo>
                    <a:lnTo>
                      <a:pt x="390" y="432"/>
                    </a:lnTo>
                    <a:lnTo>
                      <a:pt x="400" y="424"/>
                    </a:lnTo>
                    <a:lnTo>
                      <a:pt x="409" y="416"/>
                    </a:lnTo>
                    <a:lnTo>
                      <a:pt x="415" y="409"/>
                    </a:lnTo>
                    <a:lnTo>
                      <a:pt x="422" y="399"/>
                    </a:lnTo>
                    <a:lnTo>
                      <a:pt x="430" y="390"/>
                    </a:lnTo>
                    <a:lnTo>
                      <a:pt x="438" y="382"/>
                    </a:lnTo>
                    <a:lnTo>
                      <a:pt x="441" y="377"/>
                    </a:lnTo>
                    <a:lnTo>
                      <a:pt x="443" y="371"/>
                    </a:lnTo>
                    <a:lnTo>
                      <a:pt x="445" y="365"/>
                    </a:lnTo>
                    <a:lnTo>
                      <a:pt x="449" y="361"/>
                    </a:lnTo>
                    <a:lnTo>
                      <a:pt x="453" y="356"/>
                    </a:lnTo>
                    <a:lnTo>
                      <a:pt x="455" y="352"/>
                    </a:lnTo>
                    <a:lnTo>
                      <a:pt x="459" y="346"/>
                    </a:lnTo>
                    <a:lnTo>
                      <a:pt x="460" y="340"/>
                    </a:lnTo>
                    <a:lnTo>
                      <a:pt x="462" y="335"/>
                    </a:lnTo>
                    <a:lnTo>
                      <a:pt x="464" y="329"/>
                    </a:lnTo>
                    <a:lnTo>
                      <a:pt x="466" y="323"/>
                    </a:lnTo>
                    <a:lnTo>
                      <a:pt x="470" y="318"/>
                    </a:lnTo>
                    <a:lnTo>
                      <a:pt x="470" y="312"/>
                    </a:lnTo>
                    <a:lnTo>
                      <a:pt x="472" y="306"/>
                    </a:lnTo>
                    <a:lnTo>
                      <a:pt x="474" y="301"/>
                    </a:lnTo>
                    <a:lnTo>
                      <a:pt x="476" y="295"/>
                    </a:lnTo>
                    <a:lnTo>
                      <a:pt x="476" y="289"/>
                    </a:lnTo>
                    <a:lnTo>
                      <a:pt x="478" y="283"/>
                    </a:lnTo>
                    <a:lnTo>
                      <a:pt x="478" y="278"/>
                    </a:lnTo>
                    <a:lnTo>
                      <a:pt x="479" y="272"/>
                    </a:lnTo>
                    <a:lnTo>
                      <a:pt x="479" y="266"/>
                    </a:lnTo>
                    <a:lnTo>
                      <a:pt x="479" y="261"/>
                    </a:lnTo>
                    <a:lnTo>
                      <a:pt x="481" y="253"/>
                    </a:lnTo>
                    <a:lnTo>
                      <a:pt x="481" y="247"/>
                    </a:lnTo>
                    <a:lnTo>
                      <a:pt x="481" y="240"/>
                    </a:lnTo>
                    <a:lnTo>
                      <a:pt x="481" y="234"/>
                    </a:lnTo>
                    <a:lnTo>
                      <a:pt x="481" y="228"/>
                    </a:lnTo>
                    <a:lnTo>
                      <a:pt x="481" y="223"/>
                    </a:lnTo>
                    <a:lnTo>
                      <a:pt x="479" y="215"/>
                    </a:lnTo>
                    <a:lnTo>
                      <a:pt x="479" y="209"/>
                    </a:lnTo>
                    <a:lnTo>
                      <a:pt x="478" y="204"/>
                    </a:lnTo>
                    <a:lnTo>
                      <a:pt x="478" y="198"/>
                    </a:lnTo>
                    <a:lnTo>
                      <a:pt x="476" y="192"/>
                    </a:lnTo>
                    <a:lnTo>
                      <a:pt x="474" y="185"/>
                    </a:lnTo>
                    <a:lnTo>
                      <a:pt x="472" y="179"/>
                    </a:lnTo>
                    <a:lnTo>
                      <a:pt x="472" y="175"/>
                    </a:lnTo>
                    <a:lnTo>
                      <a:pt x="470" y="169"/>
                    </a:lnTo>
                    <a:lnTo>
                      <a:pt x="468" y="164"/>
                    </a:lnTo>
                    <a:lnTo>
                      <a:pt x="466" y="158"/>
                    </a:lnTo>
                    <a:lnTo>
                      <a:pt x="464" y="152"/>
                    </a:lnTo>
                    <a:lnTo>
                      <a:pt x="462" y="147"/>
                    </a:lnTo>
                    <a:lnTo>
                      <a:pt x="459" y="141"/>
                    </a:lnTo>
                    <a:lnTo>
                      <a:pt x="457" y="135"/>
                    </a:lnTo>
                    <a:lnTo>
                      <a:pt x="455" y="129"/>
                    </a:lnTo>
                    <a:lnTo>
                      <a:pt x="449" y="120"/>
                    </a:lnTo>
                    <a:lnTo>
                      <a:pt x="443" y="110"/>
                    </a:lnTo>
                    <a:lnTo>
                      <a:pt x="436" y="101"/>
                    </a:lnTo>
                    <a:lnTo>
                      <a:pt x="430" y="91"/>
                    </a:lnTo>
                    <a:lnTo>
                      <a:pt x="422" y="84"/>
                    </a:lnTo>
                    <a:lnTo>
                      <a:pt x="415" y="74"/>
                    </a:lnTo>
                    <a:lnTo>
                      <a:pt x="405" y="67"/>
                    </a:lnTo>
                    <a:lnTo>
                      <a:pt x="398" y="59"/>
                    </a:lnTo>
                    <a:lnTo>
                      <a:pt x="388" y="52"/>
                    </a:lnTo>
                    <a:lnTo>
                      <a:pt x="379" y="44"/>
                    </a:lnTo>
                    <a:lnTo>
                      <a:pt x="373" y="40"/>
                    </a:lnTo>
                    <a:lnTo>
                      <a:pt x="369" y="36"/>
                    </a:lnTo>
                    <a:lnTo>
                      <a:pt x="363" y="34"/>
                    </a:lnTo>
                    <a:lnTo>
                      <a:pt x="358" y="33"/>
                    </a:lnTo>
                    <a:lnTo>
                      <a:pt x="354" y="29"/>
                    </a:lnTo>
                    <a:lnTo>
                      <a:pt x="348" y="27"/>
                    </a:lnTo>
                    <a:lnTo>
                      <a:pt x="343" y="23"/>
                    </a:lnTo>
                    <a:lnTo>
                      <a:pt x="339" y="21"/>
                    </a:lnTo>
                    <a:lnTo>
                      <a:pt x="331" y="19"/>
                    </a:lnTo>
                    <a:lnTo>
                      <a:pt x="325" y="15"/>
                    </a:lnTo>
                    <a:lnTo>
                      <a:pt x="322" y="14"/>
                    </a:lnTo>
                    <a:lnTo>
                      <a:pt x="316" y="12"/>
                    </a:lnTo>
                    <a:lnTo>
                      <a:pt x="310" y="10"/>
                    </a:lnTo>
                    <a:lnTo>
                      <a:pt x="305" y="10"/>
                    </a:lnTo>
                    <a:lnTo>
                      <a:pt x="299" y="8"/>
                    </a:lnTo>
                    <a:lnTo>
                      <a:pt x="293" y="6"/>
                    </a:lnTo>
                    <a:lnTo>
                      <a:pt x="287" y="4"/>
                    </a:lnTo>
                    <a:lnTo>
                      <a:pt x="282" y="4"/>
                    </a:lnTo>
                    <a:lnTo>
                      <a:pt x="274" y="4"/>
                    </a:lnTo>
                    <a:lnTo>
                      <a:pt x="268" y="4"/>
                    </a:lnTo>
                    <a:lnTo>
                      <a:pt x="263" y="2"/>
                    </a:lnTo>
                    <a:lnTo>
                      <a:pt x="257" y="2"/>
                    </a:lnTo>
                    <a:lnTo>
                      <a:pt x="251" y="2"/>
                    </a:lnTo>
                    <a:lnTo>
                      <a:pt x="246" y="2"/>
                    </a:lnTo>
                    <a:lnTo>
                      <a:pt x="240" y="0"/>
                    </a:lnTo>
                    <a:lnTo>
                      <a:pt x="232" y="0"/>
                    </a:lnTo>
                    <a:lnTo>
                      <a:pt x="227" y="0"/>
                    </a:lnTo>
                    <a:lnTo>
                      <a:pt x="221" y="2"/>
                    </a:lnTo>
                    <a:lnTo>
                      <a:pt x="213" y="2"/>
                    </a:lnTo>
                    <a:lnTo>
                      <a:pt x="208" y="2"/>
                    </a:lnTo>
                    <a:lnTo>
                      <a:pt x="202" y="4"/>
                    </a:lnTo>
                    <a:lnTo>
                      <a:pt x="196" y="4"/>
                    </a:lnTo>
                    <a:lnTo>
                      <a:pt x="190" y="4"/>
                    </a:lnTo>
                    <a:lnTo>
                      <a:pt x="185" y="6"/>
                    </a:lnTo>
                    <a:lnTo>
                      <a:pt x="179" y="8"/>
                    </a:lnTo>
                    <a:lnTo>
                      <a:pt x="173" y="10"/>
                    </a:lnTo>
                    <a:lnTo>
                      <a:pt x="168" y="12"/>
                    </a:lnTo>
                    <a:lnTo>
                      <a:pt x="162" y="14"/>
                    </a:lnTo>
                    <a:lnTo>
                      <a:pt x="156" y="15"/>
                    </a:lnTo>
                    <a:lnTo>
                      <a:pt x="152" y="19"/>
                    </a:lnTo>
                    <a:lnTo>
                      <a:pt x="147" y="21"/>
                    </a:lnTo>
                    <a:lnTo>
                      <a:pt x="141" y="23"/>
                    </a:lnTo>
                    <a:lnTo>
                      <a:pt x="135" y="25"/>
                    </a:lnTo>
                    <a:lnTo>
                      <a:pt x="130" y="29"/>
                    </a:lnTo>
                    <a:lnTo>
                      <a:pt x="120" y="33"/>
                    </a:lnTo>
                    <a:lnTo>
                      <a:pt x="111" y="40"/>
                    </a:lnTo>
                    <a:lnTo>
                      <a:pt x="99" y="46"/>
                    </a:lnTo>
                    <a:lnTo>
                      <a:pt x="92" y="53"/>
                    </a:lnTo>
                    <a:lnTo>
                      <a:pt x="82" y="61"/>
                    </a:lnTo>
                    <a:lnTo>
                      <a:pt x="74" y="69"/>
                    </a:lnTo>
                    <a:lnTo>
                      <a:pt x="67" y="76"/>
                    </a:lnTo>
                    <a:lnTo>
                      <a:pt x="57" y="86"/>
                    </a:lnTo>
                    <a:lnTo>
                      <a:pt x="50" y="93"/>
                    </a:lnTo>
                    <a:lnTo>
                      <a:pt x="44" y="103"/>
                    </a:lnTo>
                    <a:lnTo>
                      <a:pt x="36" y="112"/>
                    </a:lnTo>
                    <a:lnTo>
                      <a:pt x="31" y="122"/>
                    </a:lnTo>
                    <a:lnTo>
                      <a:pt x="29" y="128"/>
                    </a:lnTo>
                    <a:lnTo>
                      <a:pt x="25" y="133"/>
                    </a:lnTo>
                    <a:lnTo>
                      <a:pt x="23" y="139"/>
                    </a:lnTo>
                    <a:lnTo>
                      <a:pt x="21" y="145"/>
                    </a:lnTo>
                    <a:lnTo>
                      <a:pt x="17" y="148"/>
                    </a:lnTo>
                    <a:lnTo>
                      <a:pt x="16" y="154"/>
                    </a:lnTo>
                    <a:lnTo>
                      <a:pt x="14" y="160"/>
                    </a:lnTo>
                    <a:lnTo>
                      <a:pt x="12" y="166"/>
                    </a:lnTo>
                    <a:lnTo>
                      <a:pt x="10" y="171"/>
                    </a:lnTo>
                    <a:lnTo>
                      <a:pt x="8" y="177"/>
                    </a:lnTo>
                    <a:lnTo>
                      <a:pt x="6" y="183"/>
                    </a:lnTo>
                    <a:lnTo>
                      <a:pt x="6" y="188"/>
                    </a:lnTo>
                    <a:lnTo>
                      <a:pt x="4" y="194"/>
                    </a:lnTo>
                    <a:lnTo>
                      <a:pt x="2" y="200"/>
                    </a:lnTo>
                    <a:lnTo>
                      <a:pt x="2" y="207"/>
                    </a:lnTo>
                    <a:lnTo>
                      <a:pt x="2" y="213"/>
                    </a:lnTo>
                    <a:lnTo>
                      <a:pt x="0" y="219"/>
                    </a:lnTo>
                    <a:lnTo>
                      <a:pt x="0" y="225"/>
                    </a:lnTo>
                    <a:lnTo>
                      <a:pt x="0" y="232"/>
                    </a:lnTo>
                    <a:lnTo>
                      <a:pt x="0" y="240"/>
                    </a:lnTo>
                    <a:lnTo>
                      <a:pt x="0" y="244"/>
                    </a:lnTo>
                    <a:lnTo>
                      <a:pt x="0" y="249"/>
                    </a:lnTo>
                    <a:lnTo>
                      <a:pt x="0" y="255"/>
                    </a:lnTo>
                    <a:lnTo>
                      <a:pt x="0" y="263"/>
                    </a:lnTo>
                    <a:lnTo>
                      <a:pt x="0" y="268"/>
                    </a:lnTo>
                    <a:lnTo>
                      <a:pt x="0" y="274"/>
                    </a:lnTo>
                    <a:lnTo>
                      <a:pt x="2" y="280"/>
                    </a:lnTo>
                    <a:lnTo>
                      <a:pt x="4" y="285"/>
                    </a:lnTo>
                    <a:lnTo>
                      <a:pt x="4" y="291"/>
                    </a:lnTo>
                    <a:lnTo>
                      <a:pt x="6" y="297"/>
                    </a:lnTo>
                    <a:lnTo>
                      <a:pt x="6" y="302"/>
                    </a:lnTo>
                    <a:lnTo>
                      <a:pt x="10" y="308"/>
                    </a:lnTo>
                    <a:lnTo>
                      <a:pt x="10" y="314"/>
                    </a:lnTo>
                    <a:lnTo>
                      <a:pt x="12" y="320"/>
                    </a:lnTo>
                    <a:lnTo>
                      <a:pt x="16" y="325"/>
                    </a:lnTo>
                    <a:lnTo>
                      <a:pt x="17" y="331"/>
                    </a:lnTo>
                    <a:lnTo>
                      <a:pt x="19" y="337"/>
                    </a:lnTo>
                    <a:lnTo>
                      <a:pt x="21" y="342"/>
                    </a:lnTo>
                    <a:lnTo>
                      <a:pt x="23" y="346"/>
                    </a:lnTo>
                    <a:lnTo>
                      <a:pt x="25" y="352"/>
                    </a:lnTo>
                    <a:lnTo>
                      <a:pt x="29" y="356"/>
                    </a:lnTo>
                    <a:lnTo>
                      <a:pt x="31" y="361"/>
                    </a:lnTo>
                    <a:lnTo>
                      <a:pt x="35" y="367"/>
                    </a:lnTo>
                    <a:lnTo>
                      <a:pt x="38" y="373"/>
                    </a:lnTo>
                    <a:lnTo>
                      <a:pt x="44" y="382"/>
                    </a:lnTo>
                    <a:lnTo>
                      <a:pt x="52" y="390"/>
                    </a:lnTo>
                    <a:lnTo>
                      <a:pt x="59" y="399"/>
                    </a:lnTo>
                    <a:lnTo>
                      <a:pt x="67" y="409"/>
                    </a:lnTo>
                    <a:lnTo>
                      <a:pt x="74" y="416"/>
                    </a:lnTo>
                    <a:lnTo>
                      <a:pt x="82" y="424"/>
                    </a:lnTo>
                    <a:lnTo>
                      <a:pt x="92" y="432"/>
                    </a:lnTo>
                    <a:lnTo>
                      <a:pt x="101" y="439"/>
                    </a:lnTo>
                    <a:lnTo>
                      <a:pt x="111" y="445"/>
                    </a:lnTo>
                    <a:lnTo>
                      <a:pt x="120" y="451"/>
                    </a:lnTo>
                    <a:lnTo>
                      <a:pt x="126" y="454"/>
                    </a:lnTo>
                    <a:lnTo>
                      <a:pt x="132" y="456"/>
                    </a:lnTo>
                    <a:lnTo>
                      <a:pt x="137" y="460"/>
                    </a:lnTo>
                    <a:lnTo>
                      <a:pt x="143" y="462"/>
                    </a:lnTo>
                    <a:lnTo>
                      <a:pt x="147" y="464"/>
                    </a:lnTo>
                    <a:lnTo>
                      <a:pt x="152" y="466"/>
                    </a:lnTo>
                    <a:lnTo>
                      <a:pt x="158" y="468"/>
                    </a:lnTo>
                    <a:lnTo>
                      <a:pt x="164" y="472"/>
                    </a:lnTo>
                    <a:lnTo>
                      <a:pt x="170" y="472"/>
                    </a:lnTo>
                    <a:lnTo>
                      <a:pt x="175" y="474"/>
                    </a:lnTo>
                    <a:lnTo>
                      <a:pt x="181" y="475"/>
                    </a:lnTo>
                    <a:lnTo>
                      <a:pt x="187" y="477"/>
                    </a:lnTo>
                    <a:lnTo>
                      <a:pt x="192" y="479"/>
                    </a:lnTo>
                    <a:lnTo>
                      <a:pt x="198" y="479"/>
                    </a:lnTo>
                    <a:lnTo>
                      <a:pt x="206" y="481"/>
                    </a:lnTo>
                    <a:lnTo>
                      <a:pt x="211" y="483"/>
                    </a:lnTo>
                    <a:lnTo>
                      <a:pt x="217" y="483"/>
                    </a:lnTo>
                    <a:lnTo>
                      <a:pt x="223" y="483"/>
                    </a:lnTo>
                    <a:lnTo>
                      <a:pt x="230" y="485"/>
                    </a:lnTo>
                    <a:lnTo>
                      <a:pt x="236" y="485"/>
                    </a:lnTo>
                    <a:lnTo>
                      <a:pt x="236" y="4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15" name="Freeform 79"/>
              <p:cNvSpPr>
                <a:spLocks/>
              </p:cNvSpPr>
              <p:nvPr/>
            </p:nvSpPr>
            <p:spPr bwMode="auto">
              <a:xfrm>
                <a:off x="3885" y="1900"/>
                <a:ext cx="185" cy="185"/>
              </a:xfrm>
              <a:custGeom>
                <a:avLst/>
                <a:gdLst>
                  <a:gd name="T0" fmla="*/ 199 w 370"/>
                  <a:gd name="T1" fmla="*/ 368 h 370"/>
                  <a:gd name="T2" fmla="*/ 226 w 370"/>
                  <a:gd name="T3" fmla="*/ 363 h 370"/>
                  <a:gd name="T4" fmla="*/ 252 w 370"/>
                  <a:gd name="T5" fmla="*/ 355 h 370"/>
                  <a:gd name="T6" fmla="*/ 275 w 370"/>
                  <a:gd name="T7" fmla="*/ 344 h 370"/>
                  <a:gd name="T8" fmla="*/ 298 w 370"/>
                  <a:gd name="T9" fmla="*/ 329 h 370"/>
                  <a:gd name="T10" fmla="*/ 319 w 370"/>
                  <a:gd name="T11" fmla="*/ 310 h 370"/>
                  <a:gd name="T12" fmla="*/ 334 w 370"/>
                  <a:gd name="T13" fmla="*/ 291 h 370"/>
                  <a:gd name="T14" fmla="*/ 348 w 370"/>
                  <a:gd name="T15" fmla="*/ 266 h 370"/>
                  <a:gd name="T16" fmla="*/ 359 w 370"/>
                  <a:gd name="T17" fmla="*/ 241 h 370"/>
                  <a:gd name="T18" fmla="*/ 365 w 370"/>
                  <a:gd name="T19" fmla="*/ 215 h 370"/>
                  <a:gd name="T20" fmla="*/ 370 w 370"/>
                  <a:gd name="T21" fmla="*/ 188 h 370"/>
                  <a:gd name="T22" fmla="*/ 367 w 370"/>
                  <a:gd name="T23" fmla="*/ 159 h 370"/>
                  <a:gd name="T24" fmla="*/ 361 w 370"/>
                  <a:gd name="T25" fmla="*/ 133 h 370"/>
                  <a:gd name="T26" fmla="*/ 349 w 370"/>
                  <a:gd name="T27" fmla="*/ 108 h 370"/>
                  <a:gd name="T28" fmla="*/ 338 w 370"/>
                  <a:gd name="T29" fmla="*/ 83 h 370"/>
                  <a:gd name="T30" fmla="*/ 321 w 370"/>
                  <a:gd name="T31" fmla="*/ 62 h 370"/>
                  <a:gd name="T32" fmla="*/ 302 w 370"/>
                  <a:gd name="T33" fmla="*/ 43 h 370"/>
                  <a:gd name="T34" fmla="*/ 281 w 370"/>
                  <a:gd name="T35" fmla="*/ 28 h 370"/>
                  <a:gd name="T36" fmla="*/ 260 w 370"/>
                  <a:gd name="T37" fmla="*/ 17 h 370"/>
                  <a:gd name="T38" fmla="*/ 233 w 370"/>
                  <a:gd name="T39" fmla="*/ 5 h 370"/>
                  <a:gd name="T40" fmla="*/ 205 w 370"/>
                  <a:gd name="T41" fmla="*/ 2 h 370"/>
                  <a:gd name="T42" fmla="*/ 178 w 370"/>
                  <a:gd name="T43" fmla="*/ 0 h 370"/>
                  <a:gd name="T44" fmla="*/ 150 w 370"/>
                  <a:gd name="T45" fmla="*/ 4 h 370"/>
                  <a:gd name="T46" fmla="*/ 123 w 370"/>
                  <a:gd name="T47" fmla="*/ 9 h 370"/>
                  <a:gd name="T48" fmla="*/ 98 w 370"/>
                  <a:gd name="T49" fmla="*/ 21 h 370"/>
                  <a:gd name="T50" fmla="*/ 76 w 370"/>
                  <a:gd name="T51" fmla="*/ 34 h 370"/>
                  <a:gd name="T52" fmla="*/ 57 w 370"/>
                  <a:gd name="T53" fmla="*/ 53 h 370"/>
                  <a:gd name="T54" fmla="*/ 38 w 370"/>
                  <a:gd name="T55" fmla="*/ 70 h 370"/>
                  <a:gd name="T56" fmla="*/ 24 w 370"/>
                  <a:gd name="T57" fmla="*/ 93 h 370"/>
                  <a:gd name="T58" fmla="*/ 11 w 370"/>
                  <a:gd name="T59" fmla="*/ 119 h 370"/>
                  <a:gd name="T60" fmla="*/ 5 w 370"/>
                  <a:gd name="T61" fmla="*/ 144 h 370"/>
                  <a:gd name="T62" fmla="*/ 1 w 370"/>
                  <a:gd name="T63" fmla="*/ 173 h 370"/>
                  <a:gd name="T64" fmla="*/ 0 w 370"/>
                  <a:gd name="T65" fmla="*/ 199 h 370"/>
                  <a:gd name="T66" fmla="*/ 5 w 370"/>
                  <a:gd name="T67" fmla="*/ 226 h 370"/>
                  <a:gd name="T68" fmla="*/ 13 w 370"/>
                  <a:gd name="T69" fmla="*/ 253 h 370"/>
                  <a:gd name="T70" fmla="*/ 24 w 370"/>
                  <a:gd name="T71" fmla="*/ 275 h 370"/>
                  <a:gd name="T72" fmla="*/ 39 w 370"/>
                  <a:gd name="T73" fmla="*/ 298 h 370"/>
                  <a:gd name="T74" fmla="*/ 57 w 370"/>
                  <a:gd name="T75" fmla="*/ 319 h 370"/>
                  <a:gd name="T76" fmla="*/ 78 w 370"/>
                  <a:gd name="T77" fmla="*/ 334 h 370"/>
                  <a:gd name="T78" fmla="*/ 100 w 370"/>
                  <a:gd name="T79" fmla="*/ 349 h 370"/>
                  <a:gd name="T80" fmla="*/ 125 w 370"/>
                  <a:gd name="T81" fmla="*/ 359 h 370"/>
                  <a:gd name="T82" fmla="*/ 152 w 370"/>
                  <a:gd name="T83" fmla="*/ 365 h 370"/>
                  <a:gd name="T84" fmla="*/ 182 w 370"/>
                  <a:gd name="T85"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0" h="370">
                    <a:moveTo>
                      <a:pt x="182" y="370"/>
                    </a:moveTo>
                    <a:lnTo>
                      <a:pt x="190" y="368"/>
                    </a:lnTo>
                    <a:lnTo>
                      <a:pt x="199" y="368"/>
                    </a:lnTo>
                    <a:lnTo>
                      <a:pt x="209" y="367"/>
                    </a:lnTo>
                    <a:lnTo>
                      <a:pt x="218" y="367"/>
                    </a:lnTo>
                    <a:lnTo>
                      <a:pt x="226" y="363"/>
                    </a:lnTo>
                    <a:lnTo>
                      <a:pt x="235" y="361"/>
                    </a:lnTo>
                    <a:lnTo>
                      <a:pt x="243" y="359"/>
                    </a:lnTo>
                    <a:lnTo>
                      <a:pt x="252" y="355"/>
                    </a:lnTo>
                    <a:lnTo>
                      <a:pt x="260" y="351"/>
                    </a:lnTo>
                    <a:lnTo>
                      <a:pt x="268" y="348"/>
                    </a:lnTo>
                    <a:lnTo>
                      <a:pt x="275" y="344"/>
                    </a:lnTo>
                    <a:lnTo>
                      <a:pt x="285" y="340"/>
                    </a:lnTo>
                    <a:lnTo>
                      <a:pt x="290" y="334"/>
                    </a:lnTo>
                    <a:lnTo>
                      <a:pt x="298" y="329"/>
                    </a:lnTo>
                    <a:lnTo>
                      <a:pt x="306" y="323"/>
                    </a:lnTo>
                    <a:lnTo>
                      <a:pt x="313" y="317"/>
                    </a:lnTo>
                    <a:lnTo>
                      <a:pt x="319" y="310"/>
                    </a:lnTo>
                    <a:lnTo>
                      <a:pt x="323" y="304"/>
                    </a:lnTo>
                    <a:lnTo>
                      <a:pt x="328" y="296"/>
                    </a:lnTo>
                    <a:lnTo>
                      <a:pt x="334" y="291"/>
                    </a:lnTo>
                    <a:lnTo>
                      <a:pt x="340" y="281"/>
                    </a:lnTo>
                    <a:lnTo>
                      <a:pt x="344" y="273"/>
                    </a:lnTo>
                    <a:lnTo>
                      <a:pt x="348" y="266"/>
                    </a:lnTo>
                    <a:lnTo>
                      <a:pt x="353" y="260"/>
                    </a:lnTo>
                    <a:lnTo>
                      <a:pt x="355" y="251"/>
                    </a:lnTo>
                    <a:lnTo>
                      <a:pt x="359" y="241"/>
                    </a:lnTo>
                    <a:lnTo>
                      <a:pt x="361" y="234"/>
                    </a:lnTo>
                    <a:lnTo>
                      <a:pt x="365" y="224"/>
                    </a:lnTo>
                    <a:lnTo>
                      <a:pt x="365" y="215"/>
                    </a:lnTo>
                    <a:lnTo>
                      <a:pt x="367" y="207"/>
                    </a:lnTo>
                    <a:lnTo>
                      <a:pt x="368" y="197"/>
                    </a:lnTo>
                    <a:lnTo>
                      <a:pt x="370" y="188"/>
                    </a:lnTo>
                    <a:lnTo>
                      <a:pt x="368" y="178"/>
                    </a:lnTo>
                    <a:lnTo>
                      <a:pt x="368" y="169"/>
                    </a:lnTo>
                    <a:lnTo>
                      <a:pt x="367" y="159"/>
                    </a:lnTo>
                    <a:lnTo>
                      <a:pt x="365" y="150"/>
                    </a:lnTo>
                    <a:lnTo>
                      <a:pt x="363" y="142"/>
                    </a:lnTo>
                    <a:lnTo>
                      <a:pt x="361" y="133"/>
                    </a:lnTo>
                    <a:lnTo>
                      <a:pt x="357" y="123"/>
                    </a:lnTo>
                    <a:lnTo>
                      <a:pt x="355" y="116"/>
                    </a:lnTo>
                    <a:lnTo>
                      <a:pt x="349" y="108"/>
                    </a:lnTo>
                    <a:lnTo>
                      <a:pt x="346" y="99"/>
                    </a:lnTo>
                    <a:lnTo>
                      <a:pt x="342" y="91"/>
                    </a:lnTo>
                    <a:lnTo>
                      <a:pt x="338" y="83"/>
                    </a:lnTo>
                    <a:lnTo>
                      <a:pt x="332" y="76"/>
                    </a:lnTo>
                    <a:lnTo>
                      <a:pt x="327" y="70"/>
                    </a:lnTo>
                    <a:lnTo>
                      <a:pt x="321" y="62"/>
                    </a:lnTo>
                    <a:lnTo>
                      <a:pt x="317" y="57"/>
                    </a:lnTo>
                    <a:lnTo>
                      <a:pt x="309" y="49"/>
                    </a:lnTo>
                    <a:lnTo>
                      <a:pt x="302" y="43"/>
                    </a:lnTo>
                    <a:lnTo>
                      <a:pt x="294" y="38"/>
                    </a:lnTo>
                    <a:lnTo>
                      <a:pt x="289" y="32"/>
                    </a:lnTo>
                    <a:lnTo>
                      <a:pt x="281" y="28"/>
                    </a:lnTo>
                    <a:lnTo>
                      <a:pt x="273" y="24"/>
                    </a:lnTo>
                    <a:lnTo>
                      <a:pt x="266" y="19"/>
                    </a:lnTo>
                    <a:lnTo>
                      <a:pt x="260" y="17"/>
                    </a:lnTo>
                    <a:lnTo>
                      <a:pt x="251" y="11"/>
                    </a:lnTo>
                    <a:lnTo>
                      <a:pt x="241" y="9"/>
                    </a:lnTo>
                    <a:lnTo>
                      <a:pt x="233" y="5"/>
                    </a:lnTo>
                    <a:lnTo>
                      <a:pt x="224" y="4"/>
                    </a:lnTo>
                    <a:lnTo>
                      <a:pt x="214" y="2"/>
                    </a:lnTo>
                    <a:lnTo>
                      <a:pt x="205" y="2"/>
                    </a:lnTo>
                    <a:lnTo>
                      <a:pt x="197" y="2"/>
                    </a:lnTo>
                    <a:lnTo>
                      <a:pt x="188" y="2"/>
                    </a:lnTo>
                    <a:lnTo>
                      <a:pt x="178" y="0"/>
                    </a:lnTo>
                    <a:lnTo>
                      <a:pt x="169" y="0"/>
                    </a:lnTo>
                    <a:lnTo>
                      <a:pt x="159" y="2"/>
                    </a:lnTo>
                    <a:lnTo>
                      <a:pt x="150" y="4"/>
                    </a:lnTo>
                    <a:lnTo>
                      <a:pt x="140" y="4"/>
                    </a:lnTo>
                    <a:lnTo>
                      <a:pt x="133" y="7"/>
                    </a:lnTo>
                    <a:lnTo>
                      <a:pt x="123" y="9"/>
                    </a:lnTo>
                    <a:lnTo>
                      <a:pt x="116" y="13"/>
                    </a:lnTo>
                    <a:lnTo>
                      <a:pt x="108" y="17"/>
                    </a:lnTo>
                    <a:lnTo>
                      <a:pt x="98" y="21"/>
                    </a:lnTo>
                    <a:lnTo>
                      <a:pt x="91" y="24"/>
                    </a:lnTo>
                    <a:lnTo>
                      <a:pt x="83" y="30"/>
                    </a:lnTo>
                    <a:lnTo>
                      <a:pt x="76" y="34"/>
                    </a:lnTo>
                    <a:lnTo>
                      <a:pt x="70" y="40"/>
                    </a:lnTo>
                    <a:lnTo>
                      <a:pt x="62" y="45"/>
                    </a:lnTo>
                    <a:lnTo>
                      <a:pt x="57" y="53"/>
                    </a:lnTo>
                    <a:lnTo>
                      <a:pt x="49" y="59"/>
                    </a:lnTo>
                    <a:lnTo>
                      <a:pt x="43" y="64"/>
                    </a:lnTo>
                    <a:lnTo>
                      <a:pt x="38" y="70"/>
                    </a:lnTo>
                    <a:lnTo>
                      <a:pt x="34" y="80"/>
                    </a:lnTo>
                    <a:lnTo>
                      <a:pt x="28" y="85"/>
                    </a:lnTo>
                    <a:lnTo>
                      <a:pt x="24" y="93"/>
                    </a:lnTo>
                    <a:lnTo>
                      <a:pt x="19" y="102"/>
                    </a:lnTo>
                    <a:lnTo>
                      <a:pt x="17" y="110"/>
                    </a:lnTo>
                    <a:lnTo>
                      <a:pt x="11" y="119"/>
                    </a:lnTo>
                    <a:lnTo>
                      <a:pt x="9" y="127"/>
                    </a:lnTo>
                    <a:lnTo>
                      <a:pt x="7" y="135"/>
                    </a:lnTo>
                    <a:lnTo>
                      <a:pt x="5" y="144"/>
                    </a:lnTo>
                    <a:lnTo>
                      <a:pt x="1" y="152"/>
                    </a:lnTo>
                    <a:lnTo>
                      <a:pt x="1" y="163"/>
                    </a:lnTo>
                    <a:lnTo>
                      <a:pt x="1" y="173"/>
                    </a:lnTo>
                    <a:lnTo>
                      <a:pt x="1" y="182"/>
                    </a:lnTo>
                    <a:lnTo>
                      <a:pt x="0" y="190"/>
                    </a:lnTo>
                    <a:lnTo>
                      <a:pt x="0" y="199"/>
                    </a:lnTo>
                    <a:lnTo>
                      <a:pt x="1" y="209"/>
                    </a:lnTo>
                    <a:lnTo>
                      <a:pt x="3" y="218"/>
                    </a:lnTo>
                    <a:lnTo>
                      <a:pt x="5" y="226"/>
                    </a:lnTo>
                    <a:lnTo>
                      <a:pt x="7" y="235"/>
                    </a:lnTo>
                    <a:lnTo>
                      <a:pt x="9" y="243"/>
                    </a:lnTo>
                    <a:lnTo>
                      <a:pt x="13" y="253"/>
                    </a:lnTo>
                    <a:lnTo>
                      <a:pt x="15" y="260"/>
                    </a:lnTo>
                    <a:lnTo>
                      <a:pt x="20" y="268"/>
                    </a:lnTo>
                    <a:lnTo>
                      <a:pt x="24" y="275"/>
                    </a:lnTo>
                    <a:lnTo>
                      <a:pt x="30" y="285"/>
                    </a:lnTo>
                    <a:lnTo>
                      <a:pt x="34" y="291"/>
                    </a:lnTo>
                    <a:lnTo>
                      <a:pt x="39" y="298"/>
                    </a:lnTo>
                    <a:lnTo>
                      <a:pt x="45" y="306"/>
                    </a:lnTo>
                    <a:lnTo>
                      <a:pt x="51" y="313"/>
                    </a:lnTo>
                    <a:lnTo>
                      <a:pt x="57" y="319"/>
                    </a:lnTo>
                    <a:lnTo>
                      <a:pt x="64" y="325"/>
                    </a:lnTo>
                    <a:lnTo>
                      <a:pt x="70" y="329"/>
                    </a:lnTo>
                    <a:lnTo>
                      <a:pt x="78" y="334"/>
                    </a:lnTo>
                    <a:lnTo>
                      <a:pt x="85" y="340"/>
                    </a:lnTo>
                    <a:lnTo>
                      <a:pt x="93" y="344"/>
                    </a:lnTo>
                    <a:lnTo>
                      <a:pt x="100" y="349"/>
                    </a:lnTo>
                    <a:lnTo>
                      <a:pt x="110" y="353"/>
                    </a:lnTo>
                    <a:lnTo>
                      <a:pt x="117" y="355"/>
                    </a:lnTo>
                    <a:lnTo>
                      <a:pt x="125" y="359"/>
                    </a:lnTo>
                    <a:lnTo>
                      <a:pt x="135" y="361"/>
                    </a:lnTo>
                    <a:lnTo>
                      <a:pt x="144" y="365"/>
                    </a:lnTo>
                    <a:lnTo>
                      <a:pt x="152" y="365"/>
                    </a:lnTo>
                    <a:lnTo>
                      <a:pt x="163" y="367"/>
                    </a:lnTo>
                    <a:lnTo>
                      <a:pt x="173" y="368"/>
                    </a:lnTo>
                    <a:lnTo>
                      <a:pt x="182" y="370"/>
                    </a:lnTo>
                    <a:lnTo>
                      <a:pt x="182" y="370"/>
                    </a:lnTo>
                    <a:close/>
                  </a:path>
                </a:pathLst>
              </a:custGeom>
              <a:solidFill>
                <a:srgbClr val="26F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16" name="Freeform 80"/>
              <p:cNvSpPr>
                <a:spLocks/>
              </p:cNvSpPr>
              <p:nvPr/>
            </p:nvSpPr>
            <p:spPr bwMode="auto">
              <a:xfrm>
                <a:off x="3909" y="1950"/>
                <a:ext cx="106" cy="106"/>
              </a:xfrm>
              <a:custGeom>
                <a:avLst/>
                <a:gdLst>
                  <a:gd name="T0" fmla="*/ 114 w 211"/>
                  <a:gd name="T1" fmla="*/ 211 h 211"/>
                  <a:gd name="T2" fmla="*/ 133 w 211"/>
                  <a:gd name="T3" fmla="*/ 206 h 211"/>
                  <a:gd name="T4" fmla="*/ 152 w 211"/>
                  <a:gd name="T5" fmla="*/ 198 h 211"/>
                  <a:gd name="T6" fmla="*/ 169 w 211"/>
                  <a:gd name="T7" fmla="*/ 187 h 211"/>
                  <a:gd name="T8" fmla="*/ 184 w 211"/>
                  <a:gd name="T9" fmla="*/ 173 h 211"/>
                  <a:gd name="T10" fmla="*/ 194 w 211"/>
                  <a:gd name="T11" fmla="*/ 156 h 211"/>
                  <a:gd name="T12" fmla="*/ 203 w 211"/>
                  <a:gd name="T13" fmla="*/ 137 h 211"/>
                  <a:gd name="T14" fmla="*/ 207 w 211"/>
                  <a:gd name="T15" fmla="*/ 122 h 211"/>
                  <a:gd name="T16" fmla="*/ 209 w 211"/>
                  <a:gd name="T17" fmla="*/ 113 h 211"/>
                  <a:gd name="T18" fmla="*/ 209 w 211"/>
                  <a:gd name="T19" fmla="*/ 103 h 211"/>
                  <a:gd name="T20" fmla="*/ 209 w 211"/>
                  <a:gd name="T21" fmla="*/ 92 h 211"/>
                  <a:gd name="T22" fmla="*/ 205 w 211"/>
                  <a:gd name="T23" fmla="*/ 77 h 211"/>
                  <a:gd name="T24" fmla="*/ 196 w 211"/>
                  <a:gd name="T25" fmla="*/ 57 h 211"/>
                  <a:gd name="T26" fmla="*/ 184 w 211"/>
                  <a:gd name="T27" fmla="*/ 40 h 211"/>
                  <a:gd name="T28" fmla="*/ 171 w 211"/>
                  <a:gd name="T29" fmla="*/ 25 h 211"/>
                  <a:gd name="T30" fmla="*/ 156 w 211"/>
                  <a:gd name="T31" fmla="*/ 14 h 211"/>
                  <a:gd name="T32" fmla="*/ 137 w 211"/>
                  <a:gd name="T33" fmla="*/ 6 h 211"/>
                  <a:gd name="T34" fmla="*/ 122 w 211"/>
                  <a:gd name="T35" fmla="*/ 2 h 211"/>
                  <a:gd name="T36" fmla="*/ 110 w 211"/>
                  <a:gd name="T37" fmla="*/ 2 h 211"/>
                  <a:gd name="T38" fmla="*/ 101 w 211"/>
                  <a:gd name="T39" fmla="*/ 0 h 211"/>
                  <a:gd name="T40" fmla="*/ 89 w 211"/>
                  <a:gd name="T41" fmla="*/ 2 h 211"/>
                  <a:gd name="T42" fmla="*/ 74 w 211"/>
                  <a:gd name="T43" fmla="*/ 4 h 211"/>
                  <a:gd name="T44" fmla="*/ 57 w 211"/>
                  <a:gd name="T45" fmla="*/ 12 h 211"/>
                  <a:gd name="T46" fmla="*/ 40 w 211"/>
                  <a:gd name="T47" fmla="*/ 23 h 211"/>
                  <a:gd name="T48" fmla="*/ 25 w 211"/>
                  <a:gd name="T49" fmla="*/ 37 h 211"/>
                  <a:gd name="T50" fmla="*/ 15 w 211"/>
                  <a:gd name="T51" fmla="*/ 54 h 211"/>
                  <a:gd name="T52" fmla="*/ 6 w 211"/>
                  <a:gd name="T53" fmla="*/ 71 h 211"/>
                  <a:gd name="T54" fmla="*/ 2 w 211"/>
                  <a:gd name="T55" fmla="*/ 86 h 211"/>
                  <a:gd name="T56" fmla="*/ 2 w 211"/>
                  <a:gd name="T57" fmla="*/ 97 h 211"/>
                  <a:gd name="T58" fmla="*/ 0 w 211"/>
                  <a:gd name="T59" fmla="*/ 107 h 211"/>
                  <a:gd name="T60" fmla="*/ 0 w 211"/>
                  <a:gd name="T61" fmla="*/ 118 h 211"/>
                  <a:gd name="T62" fmla="*/ 4 w 211"/>
                  <a:gd name="T63" fmla="*/ 134 h 211"/>
                  <a:gd name="T64" fmla="*/ 11 w 211"/>
                  <a:gd name="T65" fmla="*/ 153 h 211"/>
                  <a:gd name="T66" fmla="*/ 21 w 211"/>
                  <a:gd name="T67" fmla="*/ 170 h 211"/>
                  <a:gd name="T68" fmla="*/ 36 w 211"/>
                  <a:gd name="T69" fmla="*/ 185 h 211"/>
                  <a:gd name="T70" fmla="*/ 53 w 211"/>
                  <a:gd name="T71" fmla="*/ 196 h 211"/>
                  <a:gd name="T72" fmla="*/ 67 w 211"/>
                  <a:gd name="T73" fmla="*/ 202 h 211"/>
                  <a:gd name="T74" fmla="*/ 76 w 211"/>
                  <a:gd name="T75" fmla="*/ 206 h 211"/>
                  <a:gd name="T76" fmla="*/ 87 w 211"/>
                  <a:gd name="T77" fmla="*/ 210 h 211"/>
                  <a:gd name="T78" fmla="*/ 99 w 211"/>
                  <a:gd name="T79" fmla="*/ 211 h 211"/>
                  <a:gd name="T80" fmla="*/ 105 w 211"/>
                  <a:gd name="T81"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211">
                    <a:moveTo>
                      <a:pt x="105" y="211"/>
                    </a:moveTo>
                    <a:lnTo>
                      <a:pt x="114" y="211"/>
                    </a:lnTo>
                    <a:lnTo>
                      <a:pt x="124" y="210"/>
                    </a:lnTo>
                    <a:lnTo>
                      <a:pt x="133" y="206"/>
                    </a:lnTo>
                    <a:lnTo>
                      <a:pt x="143" y="204"/>
                    </a:lnTo>
                    <a:lnTo>
                      <a:pt x="152" y="198"/>
                    </a:lnTo>
                    <a:lnTo>
                      <a:pt x="160" y="194"/>
                    </a:lnTo>
                    <a:lnTo>
                      <a:pt x="169" y="187"/>
                    </a:lnTo>
                    <a:lnTo>
                      <a:pt x="177" y="181"/>
                    </a:lnTo>
                    <a:lnTo>
                      <a:pt x="184" y="173"/>
                    </a:lnTo>
                    <a:lnTo>
                      <a:pt x="190" y="166"/>
                    </a:lnTo>
                    <a:lnTo>
                      <a:pt x="194" y="156"/>
                    </a:lnTo>
                    <a:lnTo>
                      <a:pt x="200" y="147"/>
                    </a:lnTo>
                    <a:lnTo>
                      <a:pt x="203" y="137"/>
                    </a:lnTo>
                    <a:lnTo>
                      <a:pt x="207" y="128"/>
                    </a:lnTo>
                    <a:lnTo>
                      <a:pt x="207" y="122"/>
                    </a:lnTo>
                    <a:lnTo>
                      <a:pt x="209" y="118"/>
                    </a:lnTo>
                    <a:lnTo>
                      <a:pt x="209" y="113"/>
                    </a:lnTo>
                    <a:lnTo>
                      <a:pt x="211" y="107"/>
                    </a:lnTo>
                    <a:lnTo>
                      <a:pt x="209" y="103"/>
                    </a:lnTo>
                    <a:lnTo>
                      <a:pt x="209" y="97"/>
                    </a:lnTo>
                    <a:lnTo>
                      <a:pt x="209" y="92"/>
                    </a:lnTo>
                    <a:lnTo>
                      <a:pt x="207" y="86"/>
                    </a:lnTo>
                    <a:lnTo>
                      <a:pt x="205" y="77"/>
                    </a:lnTo>
                    <a:lnTo>
                      <a:pt x="202" y="67"/>
                    </a:lnTo>
                    <a:lnTo>
                      <a:pt x="196" y="57"/>
                    </a:lnTo>
                    <a:lnTo>
                      <a:pt x="192" y="48"/>
                    </a:lnTo>
                    <a:lnTo>
                      <a:pt x="184" y="40"/>
                    </a:lnTo>
                    <a:lnTo>
                      <a:pt x="181" y="33"/>
                    </a:lnTo>
                    <a:lnTo>
                      <a:pt x="171" y="25"/>
                    </a:lnTo>
                    <a:lnTo>
                      <a:pt x="164" y="19"/>
                    </a:lnTo>
                    <a:lnTo>
                      <a:pt x="156" y="14"/>
                    </a:lnTo>
                    <a:lnTo>
                      <a:pt x="146" y="10"/>
                    </a:lnTo>
                    <a:lnTo>
                      <a:pt x="137" y="6"/>
                    </a:lnTo>
                    <a:lnTo>
                      <a:pt x="127" y="4"/>
                    </a:lnTo>
                    <a:lnTo>
                      <a:pt x="122" y="2"/>
                    </a:lnTo>
                    <a:lnTo>
                      <a:pt x="116" y="2"/>
                    </a:lnTo>
                    <a:lnTo>
                      <a:pt x="110" y="2"/>
                    </a:lnTo>
                    <a:lnTo>
                      <a:pt x="106" y="2"/>
                    </a:lnTo>
                    <a:lnTo>
                      <a:pt x="101" y="0"/>
                    </a:lnTo>
                    <a:lnTo>
                      <a:pt x="95" y="0"/>
                    </a:lnTo>
                    <a:lnTo>
                      <a:pt x="89" y="2"/>
                    </a:lnTo>
                    <a:lnTo>
                      <a:pt x="86" y="2"/>
                    </a:lnTo>
                    <a:lnTo>
                      <a:pt x="74" y="4"/>
                    </a:lnTo>
                    <a:lnTo>
                      <a:pt x="67" y="8"/>
                    </a:lnTo>
                    <a:lnTo>
                      <a:pt x="57" y="12"/>
                    </a:lnTo>
                    <a:lnTo>
                      <a:pt x="48" y="18"/>
                    </a:lnTo>
                    <a:lnTo>
                      <a:pt x="40" y="23"/>
                    </a:lnTo>
                    <a:lnTo>
                      <a:pt x="34" y="31"/>
                    </a:lnTo>
                    <a:lnTo>
                      <a:pt x="25" y="37"/>
                    </a:lnTo>
                    <a:lnTo>
                      <a:pt x="19" y="46"/>
                    </a:lnTo>
                    <a:lnTo>
                      <a:pt x="15" y="54"/>
                    </a:lnTo>
                    <a:lnTo>
                      <a:pt x="11" y="63"/>
                    </a:lnTo>
                    <a:lnTo>
                      <a:pt x="6" y="71"/>
                    </a:lnTo>
                    <a:lnTo>
                      <a:pt x="4" y="80"/>
                    </a:lnTo>
                    <a:lnTo>
                      <a:pt x="2" y="86"/>
                    </a:lnTo>
                    <a:lnTo>
                      <a:pt x="2" y="92"/>
                    </a:lnTo>
                    <a:lnTo>
                      <a:pt x="2" y="97"/>
                    </a:lnTo>
                    <a:lnTo>
                      <a:pt x="2" y="103"/>
                    </a:lnTo>
                    <a:lnTo>
                      <a:pt x="0" y="107"/>
                    </a:lnTo>
                    <a:lnTo>
                      <a:pt x="0" y="113"/>
                    </a:lnTo>
                    <a:lnTo>
                      <a:pt x="0" y="118"/>
                    </a:lnTo>
                    <a:lnTo>
                      <a:pt x="2" y="124"/>
                    </a:lnTo>
                    <a:lnTo>
                      <a:pt x="4" y="134"/>
                    </a:lnTo>
                    <a:lnTo>
                      <a:pt x="8" y="143"/>
                    </a:lnTo>
                    <a:lnTo>
                      <a:pt x="11" y="153"/>
                    </a:lnTo>
                    <a:lnTo>
                      <a:pt x="15" y="162"/>
                    </a:lnTo>
                    <a:lnTo>
                      <a:pt x="21" y="170"/>
                    </a:lnTo>
                    <a:lnTo>
                      <a:pt x="30" y="177"/>
                    </a:lnTo>
                    <a:lnTo>
                      <a:pt x="36" y="185"/>
                    </a:lnTo>
                    <a:lnTo>
                      <a:pt x="44" y="191"/>
                    </a:lnTo>
                    <a:lnTo>
                      <a:pt x="53" y="196"/>
                    </a:lnTo>
                    <a:lnTo>
                      <a:pt x="63" y="202"/>
                    </a:lnTo>
                    <a:lnTo>
                      <a:pt x="67" y="202"/>
                    </a:lnTo>
                    <a:lnTo>
                      <a:pt x="72" y="204"/>
                    </a:lnTo>
                    <a:lnTo>
                      <a:pt x="76" y="206"/>
                    </a:lnTo>
                    <a:lnTo>
                      <a:pt x="82" y="208"/>
                    </a:lnTo>
                    <a:lnTo>
                      <a:pt x="87" y="210"/>
                    </a:lnTo>
                    <a:lnTo>
                      <a:pt x="93" y="210"/>
                    </a:lnTo>
                    <a:lnTo>
                      <a:pt x="99" y="211"/>
                    </a:lnTo>
                    <a:lnTo>
                      <a:pt x="105" y="211"/>
                    </a:lnTo>
                    <a:lnTo>
                      <a:pt x="105"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17" name="Freeform 81"/>
              <p:cNvSpPr>
                <a:spLocks/>
              </p:cNvSpPr>
              <p:nvPr/>
            </p:nvSpPr>
            <p:spPr bwMode="auto">
              <a:xfrm>
                <a:off x="3983" y="2022"/>
                <a:ext cx="172" cy="210"/>
              </a:xfrm>
              <a:custGeom>
                <a:avLst/>
                <a:gdLst>
                  <a:gd name="T0" fmla="*/ 160 w 345"/>
                  <a:gd name="T1" fmla="*/ 422 h 422"/>
                  <a:gd name="T2" fmla="*/ 0 w 345"/>
                  <a:gd name="T3" fmla="*/ 48 h 422"/>
                  <a:gd name="T4" fmla="*/ 57 w 345"/>
                  <a:gd name="T5" fmla="*/ 0 h 422"/>
                  <a:gd name="T6" fmla="*/ 345 w 345"/>
                  <a:gd name="T7" fmla="*/ 333 h 422"/>
                  <a:gd name="T8" fmla="*/ 160 w 345"/>
                  <a:gd name="T9" fmla="*/ 422 h 422"/>
                  <a:gd name="T10" fmla="*/ 160 w 345"/>
                  <a:gd name="T11" fmla="*/ 422 h 422"/>
                </a:gdLst>
                <a:ahLst/>
                <a:cxnLst>
                  <a:cxn ang="0">
                    <a:pos x="T0" y="T1"/>
                  </a:cxn>
                  <a:cxn ang="0">
                    <a:pos x="T2" y="T3"/>
                  </a:cxn>
                  <a:cxn ang="0">
                    <a:pos x="T4" y="T5"/>
                  </a:cxn>
                  <a:cxn ang="0">
                    <a:pos x="T6" y="T7"/>
                  </a:cxn>
                  <a:cxn ang="0">
                    <a:pos x="T8" y="T9"/>
                  </a:cxn>
                  <a:cxn ang="0">
                    <a:pos x="T10" y="T11"/>
                  </a:cxn>
                </a:cxnLst>
                <a:rect l="0" t="0" r="r" b="b"/>
                <a:pathLst>
                  <a:path w="345" h="422">
                    <a:moveTo>
                      <a:pt x="160" y="422"/>
                    </a:moveTo>
                    <a:lnTo>
                      <a:pt x="0" y="48"/>
                    </a:lnTo>
                    <a:lnTo>
                      <a:pt x="57" y="0"/>
                    </a:lnTo>
                    <a:lnTo>
                      <a:pt x="345" y="333"/>
                    </a:lnTo>
                    <a:lnTo>
                      <a:pt x="160" y="422"/>
                    </a:lnTo>
                    <a:lnTo>
                      <a:pt x="160"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18" name="Freeform 82"/>
              <p:cNvSpPr>
                <a:spLocks/>
              </p:cNvSpPr>
              <p:nvPr/>
            </p:nvSpPr>
            <p:spPr bwMode="auto">
              <a:xfrm>
                <a:off x="3978" y="2013"/>
                <a:ext cx="40" cy="47"/>
              </a:xfrm>
              <a:custGeom>
                <a:avLst/>
                <a:gdLst>
                  <a:gd name="T0" fmla="*/ 80 w 80"/>
                  <a:gd name="T1" fmla="*/ 36 h 93"/>
                  <a:gd name="T2" fmla="*/ 76 w 80"/>
                  <a:gd name="T3" fmla="*/ 27 h 93"/>
                  <a:gd name="T4" fmla="*/ 72 w 80"/>
                  <a:gd name="T5" fmla="*/ 19 h 93"/>
                  <a:gd name="T6" fmla="*/ 65 w 80"/>
                  <a:gd name="T7" fmla="*/ 13 h 93"/>
                  <a:gd name="T8" fmla="*/ 59 w 80"/>
                  <a:gd name="T9" fmla="*/ 8 h 93"/>
                  <a:gd name="T10" fmla="*/ 51 w 80"/>
                  <a:gd name="T11" fmla="*/ 4 h 93"/>
                  <a:gd name="T12" fmla="*/ 44 w 80"/>
                  <a:gd name="T13" fmla="*/ 0 h 93"/>
                  <a:gd name="T14" fmla="*/ 36 w 80"/>
                  <a:gd name="T15" fmla="*/ 0 h 93"/>
                  <a:gd name="T16" fmla="*/ 28 w 80"/>
                  <a:gd name="T17" fmla="*/ 2 h 93"/>
                  <a:gd name="T18" fmla="*/ 19 w 80"/>
                  <a:gd name="T19" fmla="*/ 4 h 93"/>
                  <a:gd name="T20" fmla="*/ 13 w 80"/>
                  <a:gd name="T21" fmla="*/ 9 h 93"/>
                  <a:gd name="T22" fmla="*/ 8 w 80"/>
                  <a:gd name="T23" fmla="*/ 13 h 93"/>
                  <a:gd name="T24" fmla="*/ 4 w 80"/>
                  <a:gd name="T25" fmla="*/ 21 h 93"/>
                  <a:gd name="T26" fmla="*/ 0 w 80"/>
                  <a:gd name="T27" fmla="*/ 28 h 93"/>
                  <a:gd name="T28" fmla="*/ 0 w 80"/>
                  <a:gd name="T29" fmla="*/ 38 h 93"/>
                  <a:gd name="T30" fmla="*/ 0 w 80"/>
                  <a:gd name="T31" fmla="*/ 47 h 93"/>
                  <a:gd name="T32" fmla="*/ 2 w 80"/>
                  <a:gd name="T33" fmla="*/ 57 h 93"/>
                  <a:gd name="T34" fmla="*/ 4 w 80"/>
                  <a:gd name="T35" fmla="*/ 65 h 93"/>
                  <a:gd name="T36" fmla="*/ 9 w 80"/>
                  <a:gd name="T37" fmla="*/ 72 h 93"/>
                  <a:gd name="T38" fmla="*/ 15 w 80"/>
                  <a:gd name="T39" fmla="*/ 78 h 93"/>
                  <a:gd name="T40" fmla="*/ 21 w 80"/>
                  <a:gd name="T41" fmla="*/ 85 h 93"/>
                  <a:gd name="T42" fmla="*/ 27 w 80"/>
                  <a:gd name="T43" fmla="*/ 89 h 93"/>
                  <a:gd name="T44" fmla="*/ 36 w 80"/>
                  <a:gd name="T45" fmla="*/ 91 h 93"/>
                  <a:gd name="T46" fmla="*/ 44 w 80"/>
                  <a:gd name="T47" fmla="*/ 93 h 93"/>
                  <a:gd name="T48" fmla="*/ 51 w 80"/>
                  <a:gd name="T49" fmla="*/ 93 h 93"/>
                  <a:gd name="T50" fmla="*/ 59 w 80"/>
                  <a:gd name="T51" fmla="*/ 87 h 93"/>
                  <a:gd name="T52" fmla="*/ 65 w 80"/>
                  <a:gd name="T53" fmla="*/ 84 h 93"/>
                  <a:gd name="T54" fmla="*/ 70 w 80"/>
                  <a:gd name="T55" fmla="*/ 76 h 93"/>
                  <a:gd name="T56" fmla="*/ 76 w 80"/>
                  <a:gd name="T57" fmla="*/ 70 h 93"/>
                  <a:gd name="T58" fmla="*/ 78 w 80"/>
                  <a:gd name="T59" fmla="*/ 61 h 93"/>
                  <a:gd name="T60" fmla="*/ 80 w 80"/>
                  <a:gd name="T61" fmla="*/ 53 h 93"/>
                  <a:gd name="T62" fmla="*/ 80 w 80"/>
                  <a:gd name="T63" fmla="*/ 44 h 93"/>
                  <a:gd name="T64" fmla="*/ 80 w 80"/>
                  <a:gd name="T65" fmla="*/ 36 h 93"/>
                  <a:gd name="T66" fmla="*/ 80 w 80"/>
                  <a:gd name="T67"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93">
                    <a:moveTo>
                      <a:pt x="80" y="36"/>
                    </a:moveTo>
                    <a:lnTo>
                      <a:pt x="76" y="27"/>
                    </a:lnTo>
                    <a:lnTo>
                      <a:pt x="72" y="19"/>
                    </a:lnTo>
                    <a:lnTo>
                      <a:pt x="65" y="13"/>
                    </a:lnTo>
                    <a:lnTo>
                      <a:pt x="59" y="8"/>
                    </a:lnTo>
                    <a:lnTo>
                      <a:pt x="51" y="4"/>
                    </a:lnTo>
                    <a:lnTo>
                      <a:pt x="44" y="0"/>
                    </a:lnTo>
                    <a:lnTo>
                      <a:pt x="36" y="0"/>
                    </a:lnTo>
                    <a:lnTo>
                      <a:pt x="28" y="2"/>
                    </a:lnTo>
                    <a:lnTo>
                      <a:pt x="19" y="4"/>
                    </a:lnTo>
                    <a:lnTo>
                      <a:pt x="13" y="9"/>
                    </a:lnTo>
                    <a:lnTo>
                      <a:pt x="8" y="13"/>
                    </a:lnTo>
                    <a:lnTo>
                      <a:pt x="4" y="21"/>
                    </a:lnTo>
                    <a:lnTo>
                      <a:pt x="0" y="28"/>
                    </a:lnTo>
                    <a:lnTo>
                      <a:pt x="0" y="38"/>
                    </a:lnTo>
                    <a:lnTo>
                      <a:pt x="0" y="47"/>
                    </a:lnTo>
                    <a:lnTo>
                      <a:pt x="2" y="57"/>
                    </a:lnTo>
                    <a:lnTo>
                      <a:pt x="4" y="65"/>
                    </a:lnTo>
                    <a:lnTo>
                      <a:pt x="9" y="72"/>
                    </a:lnTo>
                    <a:lnTo>
                      <a:pt x="15" y="78"/>
                    </a:lnTo>
                    <a:lnTo>
                      <a:pt x="21" y="85"/>
                    </a:lnTo>
                    <a:lnTo>
                      <a:pt x="27" y="89"/>
                    </a:lnTo>
                    <a:lnTo>
                      <a:pt x="36" y="91"/>
                    </a:lnTo>
                    <a:lnTo>
                      <a:pt x="44" y="93"/>
                    </a:lnTo>
                    <a:lnTo>
                      <a:pt x="51" y="93"/>
                    </a:lnTo>
                    <a:lnTo>
                      <a:pt x="59" y="87"/>
                    </a:lnTo>
                    <a:lnTo>
                      <a:pt x="65" y="84"/>
                    </a:lnTo>
                    <a:lnTo>
                      <a:pt x="70" y="76"/>
                    </a:lnTo>
                    <a:lnTo>
                      <a:pt x="76" y="70"/>
                    </a:lnTo>
                    <a:lnTo>
                      <a:pt x="78" y="61"/>
                    </a:lnTo>
                    <a:lnTo>
                      <a:pt x="80" y="53"/>
                    </a:lnTo>
                    <a:lnTo>
                      <a:pt x="80" y="44"/>
                    </a:lnTo>
                    <a:lnTo>
                      <a:pt x="80" y="36"/>
                    </a:lnTo>
                    <a:lnTo>
                      <a:pt x="8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19" name="Freeform 83"/>
              <p:cNvSpPr>
                <a:spLocks/>
              </p:cNvSpPr>
              <p:nvPr/>
            </p:nvSpPr>
            <p:spPr bwMode="auto">
              <a:xfrm>
                <a:off x="3992" y="2029"/>
                <a:ext cx="126" cy="166"/>
              </a:xfrm>
              <a:custGeom>
                <a:avLst/>
                <a:gdLst>
                  <a:gd name="T0" fmla="*/ 0 w 251"/>
                  <a:gd name="T1" fmla="*/ 8 h 333"/>
                  <a:gd name="T2" fmla="*/ 198 w 251"/>
                  <a:gd name="T3" fmla="*/ 333 h 333"/>
                  <a:gd name="T4" fmla="*/ 251 w 251"/>
                  <a:gd name="T5" fmla="*/ 308 h 333"/>
                  <a:gd name="T6" fmla="*/ 14 w 251"/>
                  <a:gd name="T7" fmla="*/ 0 h 333"/>
                  <a:gd name="T8" fmla="*/ 0 w 251"/>
                  <a:gd name="T9" fmla="*/ 8 h 333"/>
                  <a:gd name="T10" fmla="*/ 0 w 251"/>
                  <a:gd name="T11" fmla="*/ 8 h 333"/>
                </a:gdLst>
                <a:ahLst/>
                <a:cxnLst>
                  <a:cxn ang="0">
                    <a:pos x="T0" y="T1"/>
                  </a:cxn>
                  <a:cxn ang="0">
                    <a:pos x="T2" y="T3"/>
                  </a:cxn>
                  <a:cxn ang="0">
                    <a:pos x="T4" y="T5"/>
                  </a:cxn>
                  <a:cxn ang="0">
                    <a:pos x="T6" y="T7"/>
                  </a:cxn>
                  <a:cxn ang="0">
                    <a:pos x="T8" y="T9"/>
                  </a:cxn>
                  <a:cxn ang="0">
                    <a:pos x="T10" y="T11"/>
                  </a:cxn>
                </a:cxnLst>
                <a:rect l="0" t="0" r="r" b="b"/>
                <a:pathLst>
                  <a:path w="251" h="333">
                    <a:moveTo>
                      <a:pt x="0" y="8"/>
                    </a:moveTo>
                    <a:lnTo>
                      <a:pt x="198" y="333"/>
                    </a:lnTo>
                    <a:lnTo>
                      <a:pt x="251" y="308"/>
                    </a:lnTo>
                    <a:lnTo>
                      <a:pt x="14" y="0"/>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20" name="Freeform 84"/>
              <p:cNvSpPr>
                <a:spLocks/>
              </p:cNvSpPr>
              <p:nvPr/>
            </p:nvSpPr>
            <p:spPr bwMode="auto">
              <a:xfrm>
                <a:off x="3974" y="2130"/>
                <a:ext cx="473" cy="473"/>
              </a:xfrm>
              <a:custGeom>
                <a:avLst/>
                <a:gdLst>
                  <a:gd name="T0" fmla="*/ 521 w 945"/>
                  <a:gd name="T1" fmla="*/ 942 h 946"/>
                  <a:gd name="T2" fmla="*/ 578 w 945"/>
                  <a:gd name="T3" fmla="*/ 931 h 946"/>
                  <a:gd name="T4" fmla="*/ 633 w 945"/>
                  <a:gd name="T5" fmla="*/ 916 h 946"/>
                  <a:gd name="T6" fmla="*/ 685 w 945"/>
                  <a:gd name="T7" fmla="*/ 893 h 946"/>
                  <a:gd name="T8" fmla="*/ 736 w 945"/>
                  <a:gd name="T9" fmla="*/ 865 h 946"/>
                  <a:gd name="T10" fmla="*/ 780 w 945"/>
                  <a:gd name="T11" fmla="*/ 828 h 946"/>
                  <a:gd name="T12" fmla="*/ 820 w 945"/>
                  <a:gd name="T13" fmla="*/ 789 h 946"/>
                  <a:gd name="T14" fmla="*/ 856 w 945"/>
                  <a:gd name="T15" fmla="*/ 745 h 946"/>
                  <a:gd name="T16" fmla="*/ 888 w 945"/>
                  <a:gd name="T17" fmla="*/ 697 h 946"/>
                  <a:gd name="T18" fmla="*/ 911 w 945"/>
                  <a:gd name="T19" fmla="*/ 646 h 946"/>
                  <a:gd name="T20" fmla="*/ 930 w 945"/>
                  <a:gd name="T21" fmla="*/ 589 h 946"/>
                  <a:gd name="T22" fmla="*/ 941 w 945"/>
                  <a:gd name="T23" fmla="*/ 532 h 946"/>
                  <a:gd name="T24" fmla="*/ 945 w 945"/>
                  <a:gd name="T25" fmla="*/ 473 h 946"/>
                  <a:gd name="T26" fmla="*/ 941 w 945"/>
                  <a:gd name="T27" fmla="*/ 412 h 946"/>
                  <a:gd name="T28" fmla="*/ 930 w 945"/>
                  <a:gd name="T29" fmla="*/ 355 h 946"/>
                  <a:gd name="T30" fmla="*/ 911 w 945"/>
                  <a:gd name="T31" fmla="*/ 300 h 946"/>
                  <a:gd name="T32" fmla="*/ 888 w 945"/>
                  <a:gd name="T33" fmla="*/ 247 h 946"/>
                  <a:gd name="T34" fmla="*/ 856 w 945"/>
                  <a:gd name="T35" fmla="*/ 197 h 946"/>
                  <a:gd name="T36" fmla="*/ 820 w 945"/>
                  <a:gd name="T37" fmla="*/ 156 h 946"/>
                  <a:gd name="T38" fmla="*/ 780 w 945"/>
                  <a:gd name="T39" fmla="*/ 114 h 946"/>
                  <a:gd name="T40" fmla="*/ 736 w 945"/>
                  <a:gd name="T41" fmla="*/ 80 h 946"/>
                  <a:gd name="T42" fmla="*/ 685 w 945"/>
                  <a:gd name="T43" fmla="*/ 51 h 946"/>
                  <a:gd name="T44" fmla="*/ 633 w 945"/>
                  <a:gd name="T45" fmla="*/ 28 h 946"/>
                  <a:gd name="T46" fmla="*/ 578 w 945"/>
                  <a:gd name="T47" fmla="*/ 11 h 946"/>
                  <a:gd name="T48" fmla="*/ 521 w 945"/>
                  <a:gd name="T49" fmla="*/ 2 h 946"/>
                  <a:gd name="T50" fmla="*/ 460 w 945"/>
                  <a:gd name="T51" fmla="*/ 0 h 946"/>
                  <a:gd name="T52" fmla="*/ 400 w 945"/>
                  <a:gd name="T53" fmla="*/ 5 h 946"/>
                  <a:gd name="T54" fmla="*/ 343 w 945"/>
                  <a:gd name="T55" fmla="*/ 17 h 946"/>
                  <a:gd name="T56" fmla="*/ 289 w 945"/>
                  <a:gd name="T57" fmla="*/ 38 h 946"/>
                  <a:gd name="T58" fmla="*/ 236 w 945"/>
                  <a:gd name="T59" fmla="*/ 62 h 946"/>
                  <a:gd name="T60" fmla="*/ 189 w 945"/>
                  <a:gd name="T61" fmla="*/ 93 h 946"/>
                  <a:gd name="T62" fmla="*/ 145 w 945"/>
                  <a:gd name="T63" fmla="*/ 131 h 946"/>
                  <a:gd name="T64" fmla="*/ 107 w 945"/>
                  <a:gd name="T65" fmla="*/ 173 h 946"/>
                  <a:gd name="T66" fmla="*/ 73 w 945"/>
                  <a:gd name="T67" fmla="*/ 218 h 946"/>
                  <a:gd name="T68" fmla="*/ 44 w 945"/>
                  <a:gd name="T69" fmla="*/ 268 h 946"/>
                  <a:gd name="T70" fmla="*/ 23 w 945"/>
                  <a:gd name="T71" fmla="*/ 321 h 946"/>
                  <a:gd name="T72" fmla="*/ 8 w 945"/>
                  <a:gd name="T73" fmla="*/ 378 h 946"/>
                  <a:gd name="T74" fmla="*/ 0 w 945"/>
                  <a:gd name="T75" fmla="*/ 435 h 946"/>
                  <a:gd name="T76" fmla="*/ 0 w 945"/>
                  <a:gd name="T77" fmla="*/ 496 h 946"/>
                  <a:gd name="T78" fmla="*/ 6 w 945"/>
                  <a:gd name="T79" fmla="*/ 555 h 946"/>
                  <a:gd name="T80" fmla="*/ 19 w 945"/>
                  <a:gd name="T81" fmla="*/ 612 h 946"/>
                  <a:gd name="T82" fmla="*/ 40 w 945"/>
                  <a:gd name="T83" fmla="*/ 665 h 946"/>
                  <a:gd name="T84" fmla="*/ 67 w 945"/>
                  <a:gd name="T85" fmla="*/ 716 h 946"/>
                  <a:gd name="T86" fmla="*/ 99 w 945"/>
                  <a:gd name="T87" fmla="*/ 764 h 946"/>
                  <a:gd name="T88" fmla="*/ 139 w 945"/>
                  <a:gd name="T89" fmla="*/ 806 h 946"/>
                  <a:gd name="T90" fmla="*/ 179 w 945"/>
                  <a:gd name="T91" fmla="*/ 842 h 946"/>
                  <a:gd name="T92" fmla="*/ 227 w 945"/>
                  <a:gd name="T93" fmla="*/ 876 h 946"/>
                  <a:gd name="T94" fmla="*/ 278 w 945"/>
                  <a:gd name="T95" fmla="*/ 903 h 946"/>
                  <a:gd name="T96" fmla="*/ 333 w 945"/>
                  <a:gd name="T97" fmla="*/ 923 h 946"/>
                  <a:gd name="T98" fmla="*/ 390 w 945"/>
                  <a:gd name="T99" fmla="*/ 937 h 946"/>
                  <a:gd name="T100" fmla="*/ 449 w 945"/>
                  <a:gd name="T101" fmla="*/ 944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5" h="946">
                    <a:moveTo>
                      <a:pt x="474" y="946"/>
                    </a:moveTo>
                    <a:lnTo>
                      <a:pt x="485" y="944"/>
                    </a:lnTo>
                    <a:lnTo>
                      <a:pt x="497" y="944"/>
                    </a:lnTo>
                    <a:lnTo>
                      <a:pt x="510" y="944"/>
                    </a:lnTo>
                    <a:lnTo>
                      <a:pt x="521" y="942"/>
                    </a:lnTo>
                    <a:lnTo>
                      <a:pt x="533" y="941"/>
                    </a:lnTo>
                    <a:lnTo>
                      <a:pt x="544" y="939"/>
                    </a:lnTo>
                    <a:lnTo>
                      <a:pt x="555" y="937"/>
                    </a:lnTo>
                    <a:lnTo>
                      <a:pt x="567" y="935"/>
                    </a:lnTo>
                    <a:lnTo>
                      <a:pt x="578" y="931"/>
                    </a:lnTo>
                    <a:lnTo>
                      <a:pt x="590" y="929"/>
                    </a:lnTo>
                    <a:lnTo>
                      <a:pt x="601" y="925"/>
                    </a:lnTo>
                    <a:lnTo>
                      <a:pt x="613" y="923"/>
                    </a:lnTo>
                    <a:lnTo>
                      <a:pt x="622" y="920"/>
                    </a:lnTo>
                    <a:lnTo>
                      <a:pt x="633" y="916"/>
                    </a:lnTo>
                    <a:lnTo>
                      <a:pt x="645" y="912"/>
                    </a:lnTo>
                    <a:lnTo>
                      <a:pt x="656" y="908"/>
                    </a:lnTo>
                    <a:lnTo>
                      <a:pt x="666" y="903"/>
                    </a:lnTo>
                    <a:lnTo>
                      <a:pt x="677" y="897"/>
                    </a:lnTo>
                    <a:lnTo>
                      <a:pt x="685" y="893"/>
                    </a:lnTo>
                    <a:lnTo>
                      <a:pt x="696" y="887"/>
                    </a:lnTo>
                    <a:lnTo>
                      <a:pt x="706" y="882"/>
                    </a:lnTo>
                    <a:lnTo>
                      <a:pt x="715" y="876"/>
                    </a:lnTo>
                    <a:lnTo>
                      <a:pt x="725" y="868"/>
                    </a:lnTo>
                    <a:lnTo>
                      <a:pt x="736" y="865"/>
                    </a:lnTo>
                    <a:lnTo>
                      <a:pt x="744" y="857"/>
                    </a:lnTo>
                    <a:lnTo>
                      <a:pt x="753" y="849"/>
                    </a:lnTo>
                    <a:lnTo>
                      <a:pt x="763" y="842"/>
                    </a:lnTo>
                    <a:lnTo>
                      <a:pt x="772" y="836"/>
                    </a:lnTo>
                    <a:lnTo>
                      <a:pt x="780" y="828"/>
                    </a:lnTo>
                    <a:lnTo>
                      <a:pt x="789" y="821"/>
                    </a:lnTo>
                    <a:lnTo>
                      <a:pt x="797" y="813"/>
                    </a:lnTo>
                    <a:lnTo>
                      <a:pt x="806" y="806"/>
                    </a:lnTo>
                    <a:lnTo>
                      <a:pt x="814" y="798"/>
                    </a:lnTo>
                    <a:lnTo>
                      <a:pt x="820" y="789"/>
                    </a:lnTo>
                    <a:lnTo>
                      <a:pt x="827" y="781"/>
                    </a:lnTo>
                    <a:lnTo>
                      <a:pt x="837" y="773"/>
                    </a:lnTo>
                    <a:lnTo>
                      <a:pt x="843" y="764"/>
                    </a:lnTo>
                    <a:lnTo>
                      <a:pt x="850" y="754"/>
                    </a:lnTo>
                    <a:lnTo>
                      <a:pt x="856" y="745"/>
                    </a:lnTo>
                    <a:lnTo>
                      <a:pt x="864" y="735"/>
                    </a:lnTo>
                    <a:lnTo>
                      <a:pt x="869" y="726"/>
                    </a:lnTo>
                    <a:lnTo>
                      <a:pt x="877" y="716"/>
                    </a:lnTo>
                    <a:lnTo>
                      <a:pt x="881" y="707"/>
                    </a:lnTo>
                    <a:lnTo>
                      <a:pt x="888" y="697"/>
                    </a:lnTo>
                    <a:lnTo>
                      <a:pt x="892" y="686"/>
                    </a:lnTo>
                    <a:lnTo>
                      <a:pt x="898" y="676"/>
                    </a:lnTo>
                    <a:lnTo>
                      <a:pt x="903" y="665"/>
                    </a:lnTo>
                    <a:lnTo>
                      <a:pt x="907" y="657"/>
                    </a:lnTo>
                    <a:lnTo>
                      <a:pt x="911" y="646"/>
                    </a:lnTo>
                    <a:lnTo>
                      <a:pt x="915" y="635"/>
                    </a:lnTo>
                    <a:lnTo>
                      <a:pt x="919" y="623"/>
                    </a:lnTo>
                    <a:lnTo>
                      <a:pt x="924" y="612"/>
                    </a:lnTo>
                    <a:lnTo>
                      <a:pt x="926" y="600"/>
                    </a:lnTo>
                    <a:lnTo>
                      <a:pt x="930" y="589"/>
                    </a:lnTo>
                    <a:lnTo>
                      <a:pt x="932" y="578"/>
                    </a:lnTo>
                    <a:lnTo>
                      <a:pt x="936" y="568"/>
                    </a:lnTo>
                    <a:lnTo>
                      <a:pt x="938" y="555"/>
                    </a:lnTo>
                    <a:lnTo>
                      <a:pt x="940" y="543"/>
                    </a:lnTo>
                    <a:lnTo>
                      <a:pt x="941" y="532"/>
                    </a:lnTo>
                    <a:lnTo>
                      <a:pt x="943" y="521"/>
                    </a:lnTo>
                    <a:lnTo>
                      <a:pt x="943" y="509"/>
                    </a:lnTo>
                    <a:lnTo>
                      <a:pt x="945" y="496"/>
                    </a:lnTo>
                    <a:lnTo>
                      <a:pt x="945" y="484"/>
                    </a:lnTo>
                    <a:lnTo>
                      <a:pt x="945" y="473"/>
                    </a:lnTo>
                    <a:lnTo>
                      <a:pt x="945" y="460"/>
                    </a:lnTo>
                    <a:lnTo>
                      <a:pt x="945" y="448"/>
                    </a:lnTo>
                    <a:lnTo>
                      <a:pt x="943" y="435"/>
                    </a:lnTo>
                    <a:lnTo>
                      <a:pt x="943" y="424"/>
                    </a:lnTo>
                    <a:lnTo>
                      <a:pt x="941" y="412"/>
                    </a:lnTo>
                    <a:lnTo>
                      <a:pt x="940" y="401"/>
                    </a:lnTo>
                    <a:lnTo>
                      <a:pt x="938" y="389"/>
                    </a:lnTo>
                    <a:lnTo>
                      <a:pt x="936" y="378"/>
                    </a:lnTo>
                    <a:lnTo>
                      <a:pt x="932" y="367"/>
                    </a:lnTo>
                    <a:lnTo>
                      <a:pt x="930" y="355"/>
                    </a:lnTo>
                    <a:lnTo>
                      <a:pt x="926" y="344"/>
                    </a:lnTo>
                    <a:lnTo>
                      <a:pt x="924" y="332"/>
                    </a:lnTo>
                    <a:lnTo>
                      <a:pt x="919" y="321"/>
                    </a:lnTo>
                    <a:lnTo>
                      <a:pt x="915" y="310"/>
                    </a:lnTo>
                    <a:lnTo>
                      <a:pt x="911" y="300"/>
                    </a:lnTo>
                    <a:lnTo>
                      <a:pt x="907" y="289"/>
                    </a:lnTo>
                    <a:lnTo>
                      <a:pt x="903" y="277"/>
                    </a:lnTo>
                    <a:lnTo>
                      <a:pt x="898" y="268"/>
                    </a:lnTo>
                    <a:lnTo>
                      <a:pt x="892" y="256"/>
                    </a:lnTo>
                    <a:lnTo>
                      <a:pt x="888" y="247"/>
                    </a:lnTo>
                    <a:lnTo>
                      <a:pt x="881" y="237"/>
                    </a:lnTo>
                    <a:lnTo>
                      <a:pt x="877" y="228"/>
                    </a:lnTo>
                    <a:lnTo>
                      <a:pt x="869" y="218"/>
                    </a:lnTo>
                    <a:lnTo>
                      <a:pt x="864" y="209"/>
                    </a:lnTo>
                    <a:lnTo>
                      <a:pt x="856" y="197"/>
                    </a:lnTo>
                    <a:lnTo>
                      <a:pt x="850" y="190"/>
                    </a:lnTo>
                    <a:lnTo>
                      <a:pt x="843" y="180"/>
                    </a:lnTo>
                    <a:lnTo>
                      <a:pt x="837" y="173"/>
                    </a:lnTo>
                    <a:lnTo>
                      <a:pt x="827" y="163"/>
                    </a:lnTo>
                    <a:lnTo>
                      <a:pt x="820" y="156"/>
                    </a:lnTo>
                    <a:lnTo>
                      <a:pt x="814" y="146"/>
                    </a:lnTo>
                    <a:lnTo>
                      <a:pt x="806" y="138"/>
                    </a:lnTo>
                    <a:lnTo>
                      <a:pt x="797" y="131"/>
                    </a:lnTo>
                    <a:lnTo>
                      <a:pt x="789" y="123"/>
                    </a:lnTo>
                    <a:lnTo>
                      <a:pt x="780" y="114"/>
                    </a:lnTo>
                    <a:lnTo>
                      <a:pt x="772" y="108"/>
                    </a:lnTo>
                    <a:lnTo>
                      <a:pt x="763" y="99"/>
                    </a:lnTo>
                    <a:lnTo>
                      <a:pt x="753" y="93"/>
                    </a:lnTo>
                    <a:lnTo>
                      <a:pt x="744" y="85"/>
                    </a:lnTo>
                    <a:lnTo>
                      <a:pt x="736" y="80"/>
                    </a:lnTo>
                    <a:lnTo>
                      <a:pt x="725" y="74"/>
                    </a:lnTo>
                    <a:lnTo>
                      <a:pt x="715" y="68"/>
                    </a:lnTo>
                    <a:lnTo>
                      <a:pt x="706" y="62"/>
                    </a:lnTo>
                    <a:lnTo>
                      <a:pt x="696" y="57"/>
                    </a:lnTo>
                    <a:lnTo>
                      <a:pt x="685" y="51"/>
                    </a:lnTo>
                    <a:lnTo>
                      <a:pt x="677" y="45"/>
                    </a:lnTo>
                    <a:lnTo>
                      <a:pt x="666" y="42"/>
                    </a:lnTo>
                    <a:lnTo>
                      <a:pt x="656" y="38"/>
                    </a:lnTo>
                    <a:lnTo>
                      <a:pt x="645" y="32"/>
                    </a:lnTo>
                    <a:lnTo>
                      <a:pt x="633" y="28"/>
                    </a:lnTo>
                    <a:lnTo>
                      <a:pt x="622" y="23"/>
                    </a:lnTo>
                    <a:lnTo>
                      <a:pt x="613" y="21"/>
                    </a:lnTo>
                    <a:lnTo>
                      <a:pt x="601" y="17"/>
                    </a:lnTo>
                    <a:lnTo>
                      <a:pt x="590" y="15"/>
                    </a:lnTo>
                    <a:lnTo>
                      <a:pt x="578" y="11"/>
                    </a:lnTo>
                    <a:lnTo>
                      <a:pt x="567" y="9"/>
                    </a:lnTo>
                    <a:lnTo>
                      <a:pt x="555" y="7"/>
                    </a:lnTo>
                    <a:lnTo>
                      <a:pt x="544" y="5"/>
                    </a:lnTo>
                    <a:lnTo>
                      <a:pt x="533" y="4"/>
                    </a:lnTo>
                    <a:lnTo>
                      <a:pt x="521" y="2"/>
                    </a:lnTo>
                    <a:lnTo>
                      <a:pt x="510" y="0"/>
                    </a:lnTo>
                    <a:lnTo>
                      <a:pt x="497" y="0"/>
                    </a:lnTo>
                    <a:lnTo>
                      <a:pt x="485" y="0"/>
                    </a:lnTo>
                    <a:lnTo>
                      <a:pt x="474" y="0"/>
                    </a:lnTo>
                    <a:lnTo>
                      <a:pt x="460" y="0"/>
                    </a:lnTo>
                    <a:lnTo>
                      <a:pt x="449" y="0"/>
                    </a:lnTo>
                    <a:lnTo>
                      <a:pt x="436" y="0"/>
                    </a:lnTo>
                    <a:lnTo>
                      <a:pt x="424" y="2"/>
                    </a:lnTo>
                    <a:lnTo>
                      <a:pt x="413" y="4"/>
                    </a:lnTo>
                    <a:lnTo>
                      <a:pt x="400" y="5"/>
                    </a:lnTo>
                    <a:lnTo>
                      <a:pt x="390" y="7"/>
                    </a:lnTo>
                    <a:lnTo>
                      <a:pt x="379" y="9"/>
                    </a:lnTo>
                    <a:lnTo>
                      <a:pt x="365" y="11"/>
                    </a:lnTo>
                    <a:lnTo>
                      <a:pt x="354" y="15"/>
                    </a:lnTo>
                    <a:lnTo>
                      <a:pt x="343" y="17"/>
                    </a:lnTo>
                    <a:lnTo>
                      <a:pt x="333" y="21"/>
                    </a:lnTo>
                    <a:lnTo>
                      <a:pt x="322" y="23"/>
                    </a:lnTo>
                    <a:lnTo>
                      <a:pt x="310" y="28"/>
                    </a:lnTo>
                    <a:lnTo>
                      <a:pt x="299" y="32"/>
                    </a:lnTo>
                    <a:lnTo>
                      <a:pt x="289" y="38"/>
                    </a:lnTo>
                    <a:lnTo>
                      <a:pt x="278" y="42"/>
                    </a:lnTo>
                    <a:lnTo>
                      <a:pt x="266" y="45"/>
                    </a:lnTo>
                    <a:lnTo>
                      <a:pt x="257" y="51"/>
                    </a:lnTo>
                    <a:lnTo>
                      <a:pt x="247" y="57"/>
                    </a:lnTo>
                    <a:lnTo>
                      <a:pt x="236" y="62"/>
                    </a:lnTo>
                    <a:lnTo>
                      <a:pt x="227" y="68"/>
                    </a:lnTo>
                    <a:lnTo>
                      <a:pt x="217" y="74"/>
                    </a:lnTo>
                    <a:lnTo>
                      <a:pt x="208" y="80"/>
                    </a:lnTo>
                    <a:lnTo>
                      <a:pt x="198" y="85"/>
                    </a:lnTo>
                    <a:lnTo>
                      <a:pt x="189" y="93"/>
                    </a:lnTo>
                    <a:lnTo>
                      <a:pt x="179" y="99"/>
                    </a:lnTo>
                    <a:lnTo>
                      <a:pt x="171" y="108"/>
                    </a:lnTo>
                    <a:lnTo>
                      <a:pt x="162" y="114"/>
                    </a:lnTo>
                    <a:lnTo>
                      <a:pt x="154" y="123"/>
                    </a:lnTo>
                    <a:lnTo>
                      <a:pt x="145" y="131"/>
                    </a:lnTo>
                    <a:lnTo>
                      <a:pt x="139" y="138"/>
                    </a:lnTo>
                    <a:lnTo>
                      <a:pt x="130" y="146"/>
                    </a:lnTo>
                    <a:lnTo>
                      <a:pt x="122" y="156"/>
                    </a:lnTo>
                    <a:lnTo>
                      <a:pt x="112" y="163"/>
                    </a:lnTo>
                    <a:lnTo>
                      <a:pt x="107" y="173"/>
                    </a:lnTo>
                    <a:lnTo>
                      <a:pt x="99" y="180"/>
                    </a:lnTo>
                    <a:lnTo>
                      <a:pt x="92" y="190"/>
                    </a:lnTo>
                    <a:lnTo>
                      <a:pt x="84" y="197"/>
                    </a:lnTo>
                    <a:lnTo>
                      <a:pt x="80" y="209"/>
                    </a:lnTo>
                    <a:lnTo>
                      <a:pt x="73" y="218"/>
                    </a:lnTo>
                    <a:lnTo>
                      <a:pt x="67" y="228"/>
                    </a:lnTo>
                    <a:lnTo>
                      <a:pt x="61" y="237"/>
                    </a:lnTo>
                    <a:lnTo>
                      <a:pt x="55" y="247"/>
                    </a:lnTo>
                    <a:lnTo>
                      <a:pt x="50" y="256"/>
                    </a:lnTo>
                    <a:lnTo>
                      <a:pt x="44" y="268"/>
                    </a:lnTo>
                    <a:lnTo>
                      <a:pt x="40" y="277"/>
                    </a:lnTo>
                    <a:lnTo>
                      <a:pt x="36" y="289"/>
                    </a:lnTo>
                    <a:lnTo>
                      <a:pt x="31" y="300"/>
                    </a:lnTo>
                    <a:lnTo>
                      <a:pt x="27" y="310"/>
                    </a:lnTo>
                    <a:lnTo>
                      <a:pt x="23" y="321"/>
                    </a:lnTo>
                    <a:lnTo>
                      <a:pt x="19" y="332"/>
                    </a:lnTo>
                    <a:lnTo>
                      <a:pt x="16" y="344"/>
                    </a:lnTo>
                    <a:lnTo>
                      <a:pt x="14" y="355"/>
                    </a:lnTo>
                    <a:lnTo>
                      <a:pt x="10" y="367"/>
                    </a:lnTo>
                    <a:lnTo>
                      <a:pt x="8" y="378"/>
                    </a:lnTo>
                    <a:lnTo>
                      <a:pt x="6" y="389"/>
                    </a:lnTo>
                    <a:lnTo>
                      <a:pt x="4" y="401"/>
                    </a:lnTo>
                    <a:lnTo>
                      <a:pt x="2" y="412"/>
                    </a:lnTo>
                    <a:lnTo>
                      <a:pt x="0" y="424"/>
                    </a:lnTo>
                    <a:lnTo>
                      <a:pt x="0" y="435"/>
                    </a:lnTo>
                    <a:lnTo>
                      <a:pt x="0" y="448"/>
                    </a:lnTo>
                    <a:lnTo>
                      <a:pt x="0" y="460"/>
                    </a:lnTo>
                    <a:lnTo>
                      <a:pt x="0" y="473"/>
                    </a:lnTo>
                    <a:lnTo>
                      <a:pt x="0" y="484"/>
                    </a:lnTo>
                    <a:lnTo>
                      <a:pt x="0" y="496"/>
                    </a:lnTo>
                    <a:lnTo>
                      <a:pt x="0" y="509"/>
                    </a:lnTo>
                    <a:lnTo>
                      <a:pt x="0" y="521"/>
                    </a:lnTo>
                    <a:lnTo>
                      <a:pt x="2" y="532"/>
                    </a:lnTo>
                    <a:lnTo>
                      <a:pt x="4" y="543"/>
                    </a:lnTo>
                    <a:lnTo>
                      <a:pt x="6" y="555"/>
                    </a:lnTo>
                    <a:lnTo>
                      <a:pt x="8" y="568"/>
                    </a:lnTo>
                    <a:lnTo>
                      <a:pt x="10" y="578"/>
                    </a:lnTo>
                    <a:lnTo>
                      <a:pt x="14" y="589"/>
                    </a:lnTo>
                    <a:lnTo>
                      <a:pt x="16" y="600"/>
                    </a:lnTo>
                    <a:lnTo>
                      <a:pt x="19" y="612"/>
                    </a:lnTo>
                    <a:lnTo>
                      <a:pt x="23" y="623"/>
                    </a:lnTo>
                    <a:lnTo>
                      <a:pt x="27" y="635"/>
                    </a:lnTo>
                    <a:lnTo>
                      <a:pt x="31" y="646"/>
                    </a:lnTo>
                    <a:lnTo>
                      <a:pt x="36" y="657"/>
                    </a:lnTo>
                    <a:lnTo>
                      <a:pt x="40" y="665"/>
                    </a:lnTo>
                    <a:lnTo>
                      <a:pt x="44" y="676"/>
                    </a:lnTo>
                    <a:lnTo>
                      <a:pt x="50" y="686"/>
                    </a:lnTo>
                    <a:lnTo>
                      <a:pt x="55" y="697"/>
                    </a:lnTo>
                    <a:lnTo>
                      <a:pt x="61" y="707"/>
                    </a:lnTo>
                    <a:lnTo>
                      <a:pt x="67" y="716"/>
                    </a:lnTo>
                    <a:lnTo>
                      <a:pt x="73" y="726"/>
                    </a:lnTo>
                    <a:lnTo>
                      <a:pt x="80" y="735"/>
                    </a:lnTo>
                    <a:lnTo>
                      <a:pt x="84" y="745"/>
                    </a:lnTo>
                    <a:lnTo>
                      <a:pt x="92" y="754"/>
                    </a:lnTo>
                    <a:lnTo>
                      <a:pt x="99" y="764"/>
                    </a:lnTo>
                    <a:lnTo>
                      <a:pt x="107" y="773"/>
                    </a:lnTo>
                    <a:lnTo>
                      <a:pt x="112" y="781"/>
                    </a:lnTo>
                    <a:lnTo>
                      <a:pt x="122" y="789"/>
                    </a:lnTo>
                    <a:lnTo>
                      <a:pt x="130" y="798"/>
                    </a:lnTo>
                    <a:lnTo>
                      <a:pt x="139" y="806"/>
                    </a:lnTo>
                    <a:lnTo>
                      <a:pt x="145" y="813"/>
                    </a:lnTo>
                    <a:lnTo>
                      <a:pt x="154" y="821"/>
                    </a:lnTo>
                    <a:lnTo>
                      <a:pt x="162" y="828"/>
                    </a:lnTo>
                    <a:lnTo>
                      <a:pt x="171" y="836"/>
                    </a:lnTo>
                    <a:lnTo>
                      <a:pt x="179" y="842"/>
                    </a:lnTo>
                    <a:lnTo>
                      <a:pt x="189" y="849"/>
                    </a:lnTo>
                    <a:lnTo>
                      <a:pt x="198" y="857"/>
                    </a:lnTo>
                    <a:lnTo>
                      <a:pt x="208" y="865"/>
                    </a:lnTo>
                    <a:lnTo>
                      <a:pt x="217" y="868"/>
                    </a:lnTo>
                    <a:lnTo>
                      <a:pt x="227" y="876"/>
                    </a:lnTo>
                    <a:lnTo>
                      <a:pt x="236" y="882"/>
                    </a:lnTo>
                    <a:lnTo>
                      <a:pt x="247" y="887"/>
                    </a:lnTo>
                    <a:lnTo>
                      <a:pt x="257" y="893"/>
                    </a:lnTo>
                    <a:lnTo>
                      <a:pt x="266" y="897"/>
                    </a:lnTo>
                    <a:lnTo>
                      <a:pt x="278" y="903"/>
                    </a:lnTo>
                    <a:lnTo>
                      <a:pt x="289" y="908"/>
                    </a:lnTo>
                    <a:lnTo>
                      <a:pt x="299" y="912"/>
                    </a:lnTo>
                    <a:lnTo>
                      <a:pt x="310" y="916"/>
                    </a:lnTo>
                    <a:lnTo>
                      <a:pt x="322" y="920"/>
                    </a:lnTo>
                    <a:lnTo>
                      <a:pt x="333" y="923"/>
                    </a:lnTo>
                    <a:lnTo>
                      <a:pt x="343" y="925"/>
                    </a:lnTo>
                    <a:lnTo>
                      <a:pt x="354" y="929"/>
                    </a:lnTo>
                    <a:lnTo>
                      <a:pt x="365" y="931"/>
                    </a:lnTo>
                    <a:lnTo>
                      <a:pt x="379" y="935"/>
                    </a:lnTo>
                    <a:lnTo>
                      <a:pt x="390" y="937"/>
                    </a:lnTo>
                    <a:lnTo>
                      <a:pt x="400" y="939"/>
                    </a:lnTo>
                    <a:lnTo>
                      <a:pt x="413" y="941"/>
                    </a:lnTo>
                    <a:lnTo>
                      <a:pt x="424" y="942"/>
                    </a:lnTo>
                    <a:lnTo>
                      <a:pt x="436" y="944"/>
                    </a:lnTo>
                    <a:lnTo>
                      <a:pt x="449" y="944"/>
                    </a:lnTo>
                    <a:lnTo>
                      <a:pt x="460" y="944"/>
                    </a:lnTo>
                    <a:lnTo>
                      <a:pt x="474" y="946"/>
                    </a:lnTo>
                    <a:lnTo>
                      <a:pt x="474" y="9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21" name="Freeform 85"/>
              <p:cNvSpPr>
                <a:spLocks/>
              </p:cNvSpPr>
              <p:nvPr/>
            </p:nvSpPr>
            <p:spPr bwMode="auto">
              <a:xfrm>
                <a:off x="4004" y="2155"/>
                <a:ext cx="368" cy="367"/>
              </a:xfrm>
              <a:custGeom>
                <a:avLst/>
                <a:gdLst>
                  <a:gd name="T0" fmla="*/ 403 w 736"/>
                  <a:gd name="T1" fmla="*/ 734 h 736"/>
                  <a:gd name="T2" fmla="*/ 449 w 736"/>
                  <a:gd name="T3" fmla="*/ 724 h 736"/>
                  <a:gd name="T4" fmla="*/ 493 w 736"/>
                  <a:gd name="T5" fmla="*/ 713 h 736"/>
                  <a:gd name="T6" fmla="*/ 533 w 736"/>
                  <a:gd name="T7" fmla="*/ 696 h 736"/>
                  <a:gd name="T8" fmla="*/ 573 w 736"/>
                  <a:gd name="T9" fmla="*/ 673 h 736"/>
                  <a:gd name="T10" fmla="*/ 607 w 736"/>
                  <a:gd name="T11" fmla="*/ 644 h 736"/>
                  <a:gd name="T12" fmla="*/ 639 w 736"/>
                  <a:gd name="T13" fmla="*/ 614 h 736"/>
                  <a:gd name="T14" fmla="*/ 666 w 736"/>
                  <a:gd name="T15" fmla="*/ 580 h 736"/>
                  <a:gd name="T16" fmla="*/ 690 w 736"/>
                  <a:gd name="T17" fmla="*/ 544 h 736"/>
                  <a:gd name="T18" fmla="*/ 709 w 736"/>
                  <a:gd name="T19" fmla="*/ 502 h 736"/>
                  <a:gd name="T20" fmla="*/ 723 w 736"/>
                  <a:gd name="T21" fmla="*/ 460 h 736"/>
                  <a:gd name="T22" fmla="*/ 732 w 736"/>
                  <a:gd name="T23" fmla="*/ 414 h 736"/>
                  <a:gd name="T24" fmla="*/ 736 w 736"/>
                  <a:gd name="T25" fmla="*/ 371 h 736"/>
                  <a:gd name="T26" fmla="*/ 732 w 736"/>
                  <a:gd name="T27" fmla="*/ 321 h 736"/>
                  <a:gd name="T28" fmla="*/ 723 w 736"/>
                  <a:gd name="T29" fmla="*/ 278 h 736"/>
                  <a:gd name="T30" fmla="*/ 709 w 736"/>
                  <a:gd name="T31" fmla="*/ 234 h 736"/>
                  <a:gd name="T32" fmla="*/ 690 w 736"/>
                  <a:gd name="T33" fmla="*/ 194 h 736"/>
                  <a:gd name="T34" fmla="*/ 666 w 736"/>
                  <a:gd name="T35" fmla="*/ 156 h 736"/>
                  <a:gd name="T36" fmla="*/ 639 w 736"/>
                  <a:gd name="T37" fmla="*/ 122 h 736"/>
                  <a:gd name="T38" fmla="*/ 607 w 736"/>
                  <a:gd name="T39" fmla="*/ 89 h 736"/>
                  <a:gd name="T40" fmla="*/ 573 w 736"/>
                  <a:gd name="T41" fmla="*/ 63 h 736"/>
                  <a:gd name="T42" fmla="*/ 533 w 736"/>
                  <a:gd name="T43" fmla="*/ 40 h 736"/>
                  <a:gd name="T44" fmla="*/ 493 w 736"/>
                  <a:gd name="T45" fmla="*/ 21 h 736"/>
                  <a:gd name="T46" fmla="*/ 449 w 736"/>
                  <a:gd name="T47" fmla="*/ 10 h 736"/>
                  <a:gd name="T48" fmla="*/ 403 w 736"/>
                  <a:gd name="T49" fmla="*/ 2 h 736"/>
                  <a:gd name="T50" fmla="*/ 358 w 736"/>
                  <a:gd name="T51" fmla="*/ 0 h 736"/>
                  <a:gd name="T52" fmla="*/ 310 w 736"/>
                  <a:gd name="T53" fmla="*/ 4 h 736"/>
                  <a:gd name="T54" fmla="*/ 265 w 736"/>
                  <a:gd name="T55" fmla="*/ 13 h 736"/>
                  <a:gd name="T56" fmla="*/ 223 w 736"/>
                  <a:gd name="T57" fmla="*/ 29 h 736"/>
                  <a:gd name="T58" fmla="*/ 183 w 736"/>
                  <a:gd name="T59" fmla="*/ 50 h 736"/>
                  <a:gd name="T60" fmla="*/ 147 w 736"/>
                  <a:gd name="T61" fmla="*/ 74 h 736"/>
                  <a:gd name="T62" fmla="*/ 112 w 736"/>
                  <a:gd name="T63" fmla="*/ 103 h 736"/>
                  <a:gd name="T64" fmla="*/ 84 w 736"/>
                  <a:gd name="T65" fmla="*/ 135 h 736"/>
                  <a:gd name="T66" fmla="*/ 57 w 736"/>
                  <a:gd name="T67" fmla="*/ 169 h 736"/>
                  <a:gd name="T68" fmla="*/ 36 w 736"/>
                  <a:gd name="T69" fmla="*/ 209 h 736"/>
                  <a:gd name="T70" fmla="*/ 19 w 736"/>
                  <a:gd name="T71" fmla="*/ 251 h 736"/>
                  <a:gd name="T72" fmla="*/ 8 w 736"/>
                  <a:gd name="T73" fmla="*/ 295 h 736"/>
                  <a:gd name="T74" fmla="*/ 0 w 736"/>
                  <a:gd name="T75" fmla="*/ 340 h 736"/>
                  <a:gd name="T76" fmla="*/ 0 w 736"/>
                  <a:gd name="T77" fmla="*/ 388 h 736"/>
                  <a:gd name="T78" fmla="*/ 6 w 736"/>
                  <a:gd name="T79" fmla="*/ 434 h 736"/>
                  <a:gd name="T80" fmla="*/ 17 w 736"/>
                  <a:gd name="T81" fmla="*/ 477 h 736"/>
                  <a:gd name="T82" fmla="*/ 33 w 736"/>
                  <a:gd name="T83" fmla="*/ 519 h 736"/>
                  <a:gd name="T84" fmla="*/ 53 w 736"/>
                  <a:gd name="T85" fmla="*/ 559 h 736"/>
                  <a:gd name="T86" fmla="*/ 78 w 736"/>
                  <a:gd name="T87" fmla="*/ 595 h 736"/>
                  <a:gd name="T88" fmla="*/ 109 w 736"/>
                  <a:gd name="T89" fmla="*/ 629 h 736"/>
                  <a:gd name="T90" fmla="*/ 139 w 736"/>
                  <a:gd name="T91" fmla="*/ 656 h 736"/>
                  <a:gd name="T92" fmla="*/ 175 w 736"/>
                  <a:gd name="T93" fmla="*/ 682 h 736"/>
                  <a:gd name="T94" fmla="*/ 215 w 736"/>
                  <a:gd name="T95" fmla="*/ 702 h 736"/>
                  <a:gd name="T96" fmla="*/ 257 w 736"/>
                  <a:gd name="T97" fmla="*/ 719 h 736"/>
                  <a:gd name="T98" fmla="*/ 301 w 736"/>
                  <a:gd name="T99" fmla="*/ 728 h 736"/>
                  <a:gd name="T100" fmla="*/ 348 w 736"/>
                  <a:gd name="T101" fmla="*/ 73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6" h="736">
                    <a:moveTo>
                      <a:pt x="367" y="736"/>
                    </a:moveTo>
                    <a:lnTo>
                      <a:pt x="375" y="736"/>
                    </a:lnTo>
                    <a:lnTo>
                      <a:pt x="386" y="736"/>
                    </a:lnTo>
                    <a:lnTo>
                      <a:pt x="394" y="734"/>
                    </a:lnTo>
                    <a:lnTo>
                      <a:pt x="403" y="734"/>
                    </a:lnTo>
                    <a:lnTo>
                      <a:pt x="413" y="732"/>
                    </a:lnTo>
                    <a:lnTo>
                      <a:pt x="422" y="730"/>
                    </a:lnTo>
                    <a:lnTo>
                      <a:pt x="430" y="728"/>
                    </a:lnTo>
                    <a:lnTo>
                      <a:pt x="441" y="728"/>
                    </a:lnTo>
                    <a:lnTo>
                      <a:pt x="449" y="724"/>
                    </a:lnTo>
                    <a:lnTo>
                      <a:pt x="458" y="724"/>
                    </a:lnTo>
                    <a:lnTo>
                      <a:pt x="466" y="721"/>
                    </a:lnTo>
                    <a:lnTo>
                      <a:pt x="476" y="719"/>
                    </a:lnTo>
                    <a:lnTo>
                      <a:pt x="483" y="715"/>
                    </a:lnTo>
                    <a:lnTo>
                      <a:pt x="493" y="713"/>
                    </a:lnTo>
                    <a:lnTo>
                      <a:pt x="500" y="709"/>
                    </a:lnTo>
                    <a:lnTo>
                      <a:pt x="510" y="707"/>
                    </a:lnTo>
                    <a:lnTo>
                      <a:pt x="517" y="702"/>
                    </a:lnTo>
                    <a:lnTo>
                      <a:pt x="525" y="698"/>
                    </a:lnTo>
                    <a:lnTo>
                      <a:pt x="533" y="696"/>
                    </a:lnTo>
                    <a:lnTo>
                      <a:pt x="540" y="692"/>
                    </a:lnTo>
                    <a:lnTo>
                      <a:pt x="548" y="686"/>
                    </a:lnTo>
                    <a:lnTo>
                      <a:pt x="557" y="682"/>
                    </a:lnTo>
                    <a:lnTo>
                      <a:pt x="563" y="677"/>
                    </a:lnTo>
                    <a:lnTo>
                      <a:pt x="573" y="673"/>
                    </a:lnTo>
                    <a:lnTo>
                      <a:pt x="578" y="667"/>
                    </a:lnTo>
                    <a:lnTo>
                      <a:pt x="586" y="662"/>
                    </a:lnTo>
                    <a:lnTo>
                      <a:pt x="592" y="656"/>
                    </a:lnTo>
                    <a:lnTo>
                      <a:pt x="599" y="652"/>
                    </a:lnTo>
                    <a:lnTo>
                      <a:pt x="607" y="644"/>
                    </a:lnTo>
                    <a:lnTo>
                      <a:pt x="614" y="641"/>
                    </a:lnTo>
                    <a:lnTo>
                      <a:pt x="620" y="635"/>
                    </a:lnTo>
                    <a:lnTo>
                      <a:pt x="628" y="629"/>
                    </a:lnTo>
                    <a:lnTo>
                      <a:pt x="633" y="622"/>
                    </a:lnTo>
                    <a:lnTo>
                      <a:pt x="639" y="614"/>
                    </a:lnTo>
                    <a:lnTo>
                      <a:pt x="645" y="608"/>
                    </a:lnTo>
                    <a:lnTo>
                      <a:pt x="651" y="603"/>
                    </a:lnTo>
                    <a:lnTo>
                      <a:pt x="654" y="595"/>
                    </a:lnTo>
                    <a:lnTo>
                      <a:pt x="660" y="587"/>
                    </a:lnTo>
                    <a:lnTo>
                      <a:pt x="666" y="580"/>
                    </a:lnTo>
                    <a:lnTo>
                      <a:pt x="671" y="574"/>
                    </a:lnTo>
                    <a:lnTo>
                      <a:pt x="677" y="567"/>
                    </a:lnTo>
                    <a:lnTo>
                      <a:pt x="681" y="559"/>
                    </a:lnTo>
                    <a:lnTo>
                      <a:pt x="685" y="549"/>
                    </a:lnTo>
                    <a:lnTo>
                      <a:pt x="690" y="544"/>
                    </a:lnTo>
                    <a:lnTo>
                      <a:pt x="694" y="534"/>
                    </a:lnTo>
                    <a:lnTo>
                      <a:pt x="698" y="527"/>
                    </a:lnTo>
                    <a:lnTo>
                      <a:pt x="702" y="519"/>
                    </a:lnTo>
                    <a:lnTo>
                      <a:pt x="706" y="511"/>
                    </a:lnTo>
                    <a:lnTo>
                      <a:pt x="709" y="502"/>
                    </a:lnTo>
                    <a:lnTo>
                      <a:pt x="711" y="494"/>
                    </a:lnTo>
                    <a:lnTo>
                      <a:pt x="715" y="487"/>
                    </a:lnTo>
                    <a:lnTo>
                      <a:pt x="719" y="477"/>
                    </a:lnTo>
                    <a:lnTo>
                      <a:pt x="721" y="468"/>
                    </a:lnTo>
                    <a:lnTo>
                      <a:pt x="723" y="460"/>
                    </a:lnTo>
                    <a:lnTo>
                      <a:pt x="725" y="453"/>
                    </a:lnTo>
                    <a:lnTo>
                      <a:pt x="728" y="443"/>
                    </a:lnTo>
                    <a:lnTo>
                      <a:pt x="728" y="434"/>
                    </a:lnTo>
                    <a:lnTo>
                      <a:pt x="730" y="426"/>
                    </a:lnTo>
                    <a:lnTo>
                      <a:pt x="732" y="414"/>
                    </a:lnTo>
                    <a:lnTo>
                      <a:pt x="732" y="407"/>
                    </a:lnTo>
                    <a:lnTo>
                      <a:pt x="734" y="397"/>
                    </a:lnTo>
                    <a:lnTo>
                      <a:pt x="734" y="388"/>
                    </a:lnTo>
                    <a:lnTo>
                      <a:pt x="734" y="378"/>
                    </a:lnTo>
                    <a:lnTo>
                      <a:pt x="736" y="371"/>
                    </a:lnTo>
                    <a:lnTo>
                      <a:pt x="734" y="359"/>
                    </a:lnTo>
                    <a:lnTo>
                      <a:pt x="734" y="350"/>
                    </a:lnTo>
                    <a:lnTo>
                      <a:pt x="734" y="340"/>
                    </a:lnTo>
                    <a:lnTo>
                      <a:pt x="732" y="331"/>
                    </a:lnTo>
                    <a:lnTo>
                      <a:pt x="732" y="321"/>
                    </a:lnTo>
                    <a:lnTo>
                      <a:pt x="730" y="314"/>
                    </a:lnTo>
                    <a:lnTo>
                      <a:pt x="728" y="304"/>
                    </a:lnTo>
                    <a:lnTo>
                      <a:pt x="728" y="295"/>
                    </a:lnTo>
                    <a:lnTo>
                      <a:pt x="725" y="285"/>
                    </a:lnTo>
                    <a:lnTo>
                      <a:pt x="723" y="278"/>
                    </a:lnTo>
                    <a:lnTo>
                      <a:pt x="721" y="268"/>
                    </a:lnTo>
                    <a:lnTo>
                      <a:pt x="719" y="259"/>
                    </a:lnTo>
                    <a:lnTo>
                      <a:pt x="715" y="251"/>
                    </a:lnTo>
                    <a:lnTo>
                      <a:pt x="711" y="243"/>
                    </a:lnTo>
                    <a:lnTo>
                      <a:pt x="709" y="234"/>
                    </a:lnTo>
                    <a:lnTo>
                      <a:pt x="706" y="226"/>
                    </a:lnTo>
                    <a:lnTo>
                      <a:pt x="702" y="219"/>
                    </a:lnTo>
                    <a:lnTo>
                      <a:pt x="698" y="209"/>
                    </a:lnTo>
                    <a:lnTo>
                      <a:pt x="694" y="202"/>
                    </a:lnTo>
                    <a:lnTo>
                      <a:pt x="690" y="194"/>
                    </a:lnTo>
                    <a:lnTo>
                      <a:pt x="685" y="185"/>
                    </a:lnTo>
                    <a:lnTo>
                      <a:pt x="681" y="177"/>
                    </a:lnTo>
                    <a:lnTo>
                      <a:pt x="677" y="169"/>
                    </a:lnTo>
                    <a:lnTo>
                      <a:pt x="671" y="164"/>
                    </a:lnTo>
                    <a:lnTo>
                      <a:pt x="666" y="156"/>
                    </a:lnTo>
                    <a:lnTo>
                      <a:pt x="660" y="148"/>
                    </a:lnTo>
                    <a:lnTo>
                      <a:pt x="654" y="141"/>
                    </a:lnTo>
                    <a:lnTo>
                      <a:pt x="651" y="135"/>
                    </a:lnTo>
                    <a:lnTo>
                      <a:pt x="645" y="127"/>
                    </a:lnTo>
                    <a:lnTo>
                      <a:pt x="639" y="122"/>
                    </a:lnTo>
                    <a:lnTo>
                      <a:pt x="633" y="114"/>
                    </a:lnTo>
                    <a:lnTo>
                      <a:pt x="628" y="108"/>
                    </a:lnTo>
                    <a:lnTo>
                      <a:pt x="620" y="103"/>
                    </a:lnTo>
                    <a:lnTo>
                      <a:pt x="614" y="95"/>
                    </a:lnTo>
                    <a:lnTo>
                      <a:pt x="607" y="89"/>
                    </a:lnTo>
                    <a:lnTo>
                      <a:pt x="599" y="84"/>
                    </a:lnTo>
                    <a:lnTo>
                      <a:pt x="592" y="80"/>
                    </a:lnTo>
                    <a:lnTo>
                      <a:pt x="586" y="74"/>
                    </a:lnTo>
                    <a:lnTo>
                      <a:pt x="578" y="69"/>
                    </a:lnTo>
                    <a:lnTo>
                      <a:pt x="573" y="63"/>
                    </a:lnTo>
                    <a:lnTo>
                      <a:pt x="563" y="57"/>
                    </a:lnTo>
                    <a:lnTo>
                      <a:pt x="557" y="53"/>
                    </a:lnTo>
                    <a:lnTo>
                      <a:pt x="548" y="50"/>
                    </a:lnTo>
                    <a:lnTo>
                      <a:pt x="540" y="46"/>
                    </a:lnTo>
                    <a:lnTo>
                      <a:pt x="533" y="40"/>
                    </a:lnTo>
                    <a:lnTo>
                      <a:pt x="525" y="36"/>
                    </a:lnTo>
                    <a:lnTo>
                      <a:pt x="517" y="32"/>
                    </a:lnTo>
                    <a:lnTo>
                      <a:pt x="510" y="29"/>
                    </a:lnTo>
                    <a:lnTo>
                      <a:pt x="500" y="25"/>
                    </a:lnTo>
                    <a:lnTo>
                      <a:pt x="493" y="21"/>
                    </a:lnTo>
                    <a:lnTo>
                      <a:pt x="483" y="19"/>
                    </a:lnTo>
                    <a:lnTo>
                      <a:pt x="476" y="17"/>
                    </a:lnTo>
                    <a:lnTo>
                      <a:pt x="466" y="13"/>
                    </a:lnTo>
                    <a:lnTo>
                      <a:pt x="458" y="12"/>
                    </a:lnTo>
                    <a:lnTo>
                      <a:pt x="449" y="10"/>
                    </a:lnTo>
                    <a:lnTo>
                      <a:pt x="441" y="8"/>
                    </a:lnTo>
                    <a:lnTo>
                      <a:pt x="430" y="6"/>
                    </a:lnTo>
                    <a:lnTo>
                      <a:pt x="422" y="4"/>
                    </a:lnTo>
                    <a:lnTo>
                      <a:pt x="413" y="2"/>
                    </a:lnTo>
                    <a:lnTo>
                      <a:pt x="403" y="2"/>
                    </a:lnTo>
                    <a:lnTo>
                      <a:pt x="394" y="0"/>
                    </a:lnTo>
                    <a:lnTo>
                      <a:pt x="386" y="0"/>
                    </a:lnTo>
                    <a:lnTo>
                      <a:pt x="375" y="0"/>
                    </a:lnTo>
                    <a:lnTo>
                      <a:pt x="367" y="0"/>
                    </a:lnTo>
                    <a:lnTo>
                      <a:pt x="358" y="0"/>
                    </a:lnTo>
                    <a:lnTo>
                      <a:pt x="348" y="0"/>
                    </a:lnTo>
                    <a:lnTo>
                      <a:pt x="339" y="0"/>
                    </a:lnTo>
                    <a:lnTo>
                      <a:pt x="329" y="2"/>
                    </a:lnTo>
                    <a:lnTo>
                      <a:pt x="320" y="2"/>
                    </a:lnTo>
                    <a:lnTo>
                      <a:pt x="310" y="4"/>
                    </a:lnTo>
                    <a:lnTo>
                      <a:pt x="301" y="6"/>
                    </a:lnTo>
                    <a:lnTo>
                      <a:pt x="293" y="8"/>
                    </a:lnTo>
                    <a:lnTo>
                      <a:pt x="284" y="10"/>
                    </a:lnTo>
                    <a:lnTo>
                      <a:pt x="274" y="12"/>
                    </a:lnTo>
                    <a:lnTo>
                      <a:pt x="265" y="13"/>
                    </a:lnTo>
                    <a:lnTo>
                      <a:pt x="257" y="17"/>
                    </a:lnTo>
                    <a:lnTo>
                      <a:pt x="249" y="19"/>
                    </a:lnTo>
                    <a:lnTo>
                      <a:pt x="240" y="21"/>
                    </a:lnTo>
                    <a:lnTo>
                      <a:pt x="232" y="25"/>
                    </a:lnTo>
                    <a:lnTo>
                      <a:pt x="223" y="29"/>
                    </a:lnTo>
                    <a:lnTo>
                      <a:pt x="215" y="32"/>
                    </a:lnTo>
                    <a:lnTo>
                      <a:pt x="207" y="36"/>
                    </a:lnTo>
                    <a:lnTo>
                      <a:pt x="198" y="40"/>
                    </a:lnTo>
                    <a:lnTo>
                      <a:pt x="192" y="46"/>
                    </a:lnTo>
                    <a:lnTo>
                      <a:pt x="183" y="50"/>
                    </a:lnTo>
                    <a:lnTo>
                      <a:pt x="175" y="53"/>
                    </a:lnTo>
                    <a:lnTo>
                      <a:pt x="169" y="57"/>
                    </a:lnTo>
                    <a:lnTo>
                      <a:pt x="162" y="63"/>
                    </a:lnTo>
                    <a:lnTo>
                      <a:pt x="152" y="69"/>
                    </a:lnTo>
                    <a:lnTo>
                      <a:pt x="147" y="74"/>
                    </a:lnTo>
                    <a:lnTo>
                      <a:pt x="139" y="80"/>
                    </a:lnTo>
                    <a:lnTo>
                      <a:pt x="133" y="84"/>
                    </a:lnTo>
                    <a:lnTo>
                      <a:pt x="126" y="89"/>
                    </a:lnTo>
                    <a:lnTo>
                      <a:pt x="120" y="95"/>
                    </a:lnTo>
                    <a:lnTo>
                      <a:pt x="112" y="103"/>
                    </a:lnTo>
                    <a:lnTo>
                      <a:pt x="109" y="108"/>
                    </a:lnTo>
                    <a:lnTo>
                      <a:pt x="101" y="114"/>
                    </a:lnTo>
                    <a:lnTo>
                      <a:pt x="95" y="122"/>
                    </a:lnTo>
                    <a:lnTo>
                      <a:pt x="90" y="127"/>
                    </a:lnTo>
                    <a:lnTo>
                      <a:pt x="84" y="135"/>
                    </a:lnTo>
                    <a:lnTo>
                      <a:pt x="78" y="141"/>
                    </a:lnTo>
                    <a:lnTo>
                      <a:pt x="72" y="148"/>
                    </a:lnTo>
                    <a:lnTo>
                      <a:pt x="67" y="156"/>
                    </a:lnTo>
                    <a:lnTo>
                      <a:pt x="63" y="164"/>
                    </a:lnTo>
                    <a:lnTo>
                      <a:pt x="57" y="169"/>
                    </a:lnTo>
                    <a:lnTo>
                      <a:pt x="53" y="177"/>
                    </a:lnTo>
                    <a:lnTo>
                      <a:pt x="48" y="185"/>
                    </a:lnTo>
                    <a:lnTo>
                      <a:pt x="44" y="194"/>
                    </a:lnTo>
                    <a:lnTo>
                      <a:pt x="40" y="202"/>
                    </a:lnTo>
                    <a:lnTo>
                      <a:pt x="36" y="209"/>
                    </a:lnTo>
                    <a:lnTo>
                      <a:pt x="33" y="219"/>
                    </a:lnTo>
                    <a:lnTo>
                      <a:pt x="29" y="226"/>
                    </a:lnTo>
                    <a:lnTo>
                      <a:pt x="25" y="234"/>
                    </a:lnTo>
                    <a:lnTo>
                      <a:pt x="23" y="243"/>
                    </a:lnTo>
                    <a:lnTo>
                      <a:pt x="19" y="251"/>
                    </a:lnTo>
                    <a:lnTo>
                      <a:pt x="17" y="259"/>
                    </a:lnTo>
                    <a:lnTo>
                      <a:pt x="14" y="268"/>
                    </a:lnTo>
                    <a:lnTo>
                      <a:pt x="12" y="278"/>
                    </a:lnTo>
                    <a:lnTo>
                      <a:pt x="10" y="285"/>
                    </a:lnTo>
                    <a:lnTo>
                      <a:pt x="8" y="295"/>
                    </a:lnTo>
                    <a:lnTo>
                      <a:pt x="6" y="304"/>
                    </a:lnTo>
                    <a:lnTo>
                      <a:pt x="4" y="314"/>
                    </a:lnTo>
                    <a:lnTo>
                      <a:pt x="2" y="321"/>
                    </a:lnTo>
                    <a:lnTo>
                      <a:pt x="2" y="331"/>
                    </a:lnTo>
                    <a:lnTo>
                      <a:pt x="0" y="340"/>
                    </a:lnTo>
                    <a:lnTo>
                      <a:pt x="0" y="350"/>
                    </a:lnTo>
                    <a:lnTo>
                      <a:pt x="0" y="359"/>
                    </a:lnTo>
                    <a:lnTo>
                      <a:pt x="0" y="371"/>
                    </a:lnTo>
                    <a:lnTo>
                      <a:pt x="0" y="378"/>
                    </a:lnTo>
                    <a:lnTo>
                      <a:pt x="0" y="388"/>
                    </a:lnTo>
                    <a:lnTo>
                      <a:pt x="0" y="397"/>
                    </a:lnTo>
                    <a:lnTo>
                      <a:pt x="2" y="407"/>
                    </a:lnTo>
                    <a:lnTo>
                      <a:pt x="2" y="414"/>
                    </a:lnTo>
                    <a:lnTo>
                      <a:pt x="4" y="426"/>
                    </a:lnTo>
                    <a:lnTo>
                      <a:pt x="6" y="434"/>
                    </a:lnTo>
                    <a:lnTo>
                      <a:pt x="8" y="443"/>
                    </a:lnTo>
                    <a:lnTo>
                      <a:pt x="10" y="453"/>
                    </a:lnTo>
                    <a:lnTo>
                      <a:pt x="12" y="460"/>
                    </a:lnTo>
                    <a:lnTo>
                      <a:pt x="14" y="468"/>
                    </a:lnTo>
                    <a:lnTo>
                      <a:pt x="17" y="477"/>
                    </a:lnTo>
                    <a:lnTo>
                      <a:pt x="19" y="487"/>
                    </a:lnTo>
                    <a:lnTo>
                      <a:pt x="23" y="494"/>
                    </a:lnTo>
                    <a:lnTo>
                      <a:pt x="25" y="502"/>
                    </a:lnTo>
                    <a:lnTo>
                      <a:pt x="29" y="511"/>
                    </a:lnTo>
                    <a:lnTo>
                      <a:pt x="33" y="519"/>
                    </a:lnTo>
                    <a:lnTo>
                      <a:pt x="36" y="527"/>
                    </a:lnTo>
                    <a:lnTo>
                      <a:pt x="40" y="534"/>
                    </a:lnTo>
                    <a:lnTo>
                      <a:pt x="44" y="544"/>
                    </a:lnTo>
                    <a:lnTo>
                      <a:pt x="48" y="549"/>
                    </a:lnTo>
                    <a:lnTo>
                      <a:pt x="53" y="559"/>
                    </a:lnTo>
                    <a:lnTo>
                      <a:pt x="57" y="567"/>
                    </a:lnTo>
                    <a:lnTo>
                      <a:pt x="63" y="574"/>
                    </a:lnTo>
                    <a:lnTo>
                      <a:pt x="67" y="580"/>
                    </a:lnTo>
                    <a:lnTo>
                      <a:pt x="72" y="587"/>
                    </a:lnTo>
                    <a:lnTo>
                      <a:pt x="78" y="595"/>
                    </a:lnTo>
                    <a:lnTo>
                      <a:pt x="84" y="603"/>
                    </a:lnTo>
                    <a:lnTo>
                      <a:pt x="90" y="608"/>
                    </a:lnTo>
                    <a:lnTo>
                      <a:pt x="95" y="614"/>
                    </a:lnTo>
                    <a:lnTo>
                      <a:pt x="101" y="622"/>
                    </a:lnTo>
                    <a:lnTo>
                      <a:pt x="109" y="629"/>
                    </a:lnTo>
                    <a:lnTo>
                      <a:pt x="112" y="635"/>
                    </a:lnTo>
                    <a:lnTo>
                      <a:pt x="120" y="641"/>
                    </a:lnTo>
                    <a:lnTo>
                      <a:pt x="126" y="644"/>
                    </a:lnTo>
                    <a:lnTo>
                      <a:pt x="133" y="652"/>
                    </a:lnTo>
                    <a:lnTo>
                      <a:pt x="139" y="656"/>
                    </a:lnTo>
                    <a:lnTo>
                      <a:pt x="147" y="662"/>
                    </a:lnTo>
                    <a:lnTo>
                      <a:pt x="152" y="667"/>
                    </a:lnTo>
                    <a:lnTo>
                      <a:pt x="162" y="673"/>
                    </a:lnTo>
                    <a:lnTo>
                      <a:pt x="169" y="677"/>
                    </a:lnTo>
                    <a:lnTo>
                      <a:pt x="175" y="682"/>
                    </a:lnTo>
                    <a:lnTo>
                      <a:pt x="183" y="686"/>
                    </a:lnTo>
                    <a:lnTo>
                      <a:pt x="192" y="692"/>
                    </a:lnTo>
                    <a:lnTo>
                      <a:pt x="198" y="696"/>
                    </a:lnTo>
                    <a:lnTo>
                      <a:pt x="207" y="698"/>
                    </a:lnTo>
                    <a:lnTo>
                      <a:pt x="215" y="702"/>
                    </a:lnTo>
                    <a:lnTo>
                      <a:pt x="223" y="707"/>
                    </a:lnTo>
                    <a:lnTo>
                      <a:pt x="232" y="709"/>
                    </a:lnTo>
                    <a:lnTo>
                      <a:pt x="240" y="713"/>
                    </a:lnTo>
                    <a:lnTo>
                      <a:pt x="249" y="715"/>
                    </a:lnTo>
                    <a:lnTo>
                      <a:pt x="257" y="719"/>
                    </a:lnTo>
                    <a:lnTo>
                      <a:pt x="265" y="721"/>
                    </a:lnTo>
                    <a:lnTo>
                      <a:pt x="274" y="724"/>
                    </a:lnTo>
                    <a:lnTo>
                      <a:pt x="284" y="724"/>
                    </a:lnTo>
                    <a:lnTo>
                      <a:pt x="293" y="728"/>
                    </a:lnTo>
                    <a:lnTo>
                      <a:pt x="301" y="728"/>
                    </a:lnTo>
                    <a:lnTo>
                      <a:pt x="310" y="730"/>
                    </a:lnTo>
                    <a:lnTo>
                      <a:pt x="320" y="732"/>
                    </a:lnTo>
                    <a:lnTo>
                      <a:pt x="329" y="734"/>
                    </a:lnTo>
                    <a:lnTo>
                      <a:pt x="339" y="734"/>
                    </a:lnTo>
                    <a:lnTo>
                      <a:pt x="348" y="736"/>
                    </a:lnTo>
                    <a:lnTo>
                      <a:pt x="358" y="736"/>
                    </a:lnTo>
                    <a:lnTo>
                      <a:pt x="367" y="736"/>
                    </a:lnTo>
                    <a:lnTo>
                      <a:pt x="367" y="7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22" name="Freeform 86"/>
              <p:cNvSpPr>
                <a:spLocks/>
              </p:cNvSpPr>
              <p:nvPr/>
            </p:nvSpPr>
            <p:spPr bwMode="auto">
              <a:xfrm>
                <a:off x="4019" y="2167"/>
                <a:ext cx="316" cy="317"/>
              </a:xfrm>
              <a:custGeom>
                <a:avLst/>
                <a:gdLst>
                  <a:gd name="T0" fmla="*/ 348 w 633"/>
                  <a:gd name="T1" fmla="*/ 631 h 635"/>
                  <a:gd name="T2" fmla="*/ 388 w 633"/>
                  <a:gd name="T3" fmla="*/ 625 h 635"/>
                  <a:gd name="T4" fmla="*/ 424 w 633"/>
                  <a:gd name="T5" fmla="*/ 612 h 635"/>
                  <a:gd name="T6" fmla="*/ 460 w 633"/>
                  <a:gd name="T7" fmla="*/ 597 h 635"/>
                  <a:gd name="T8" fmla="*/ 494 w 633"/>
                  <a:gd name="T9" fmla="*/ 580 h 635"/>
                  <a:gd name="T10" fmla="*/ 523 w 633"/>
                  <a:gd name="T11" fmla="*/ 555 h 635"/>
                  <a:gd name="T12" fmla="*/ 549 w 633"/>
                  <a:gd name="T13" fmla="*/ 528 h 635"/>
                  <a:gd name="T14" fmla="*/ 574 w 633"/>
                  <a:gd name="T15" fmla="*/ 498 h 635"/>
                  <a:gd name="T16" fmla="*/ 593 w 633"/>
                  <a:gd name="T17" fmla="*/ 467 h 635"/>
                  <a:gd name="T18" fmla="*/ 610 w 633"/>
                  <a:gd name="T19" fmla="*/ 431 h 635"/>
                  <a:gd name="T20" fmla="*/ 621 w 633"/>
                  <a:gd name="T21" fmla="*/ 395 h 635"/>
                  <a:gd name="T22" fmla="*/ 629 w 633"/>
                  <a:gd name="T23" fmla="*/ 355 h 635"/>
                  <a:gd name="T24" fmla="*/ 633 w 633"/>
                  <a:gd name="T25" fmla="*/ 317 h 635"/>
                  <a:gd name="T26" fmla="*/ 629 w 633"/>
                  <a:gd name="T27" fmla="*/ 275 h 635"/>
                  <a:gd name="T28" fmla="*/ 621 w 633"/>
                  <a:gd name="T29" fmla="*/ 236 h 635"/>
                  <a:gd name="T30" fmla="*/ 610 w 633"/>
                  <a:gd name="T31" fmla="*/ 199 h 635"/>
                  <a:gd name="T32" fmla="*/ 593 w 633"/>
                  <a:gd name="T33" fmla="*/ 165 h 635"/>
                  <a:gd name="T34" fmla="*/ 574 w 633"/>
                  <a:gd name="T35" fmla="*/ 133 h 635"/>
                  <a:gd name="T36" fmla="*/ 549 w 633"/>
                  <a:gd name="T37" fmla="*/ 102 h 635"/>
                  <a:gd name="T38" fmla="*/ 523 w 633"/>
                  <a:gd name="T39" fmla="*/ 76 h 635"/>
                  <a:gd name="T40" fmla="*/ 494 w 633"/>
                  <a:gd name="T41" fmla="*/ 53 h 635"/>
                  <a:gd name="T42" fmla="*/ 460 w 633"/>
                  <a:gd name="T43" fmla="*/ 32 h 635"/>
                  <a:gd name="T44" fmla="*/ 424 w 633"/>
                  <a:gd name="T45" fmla="*/ 17 h 635"/>
                  <a:gd name="T46" fmla="*/ 388 w 633"/>
                  <a:gd name="T47" fmla="*/ 6 h 635"/>
                  <a:gd name="T48" fmla="*/ 348 w 633"/>
                  <a:gd name="T49" fmla="*/ 0 h 635"/>
                  <a:gd name="T50" fmla="*/ 308 w 633"/>
                  <a:gd name="T51" fmla="*/ 0 h 635"/>
                  <a:gd name="T52" fmla="*/ 268 w 633"/>
                  <a:gd name="T53" fmla="*/ 2 h 635"/>
                  <a:gd name="T54" fmla="*/ 228 w 633"/>
                  <a:gd name="T55" fmla="*/ 9 h 635"/>
                  <a:gd name="T56" fmla="*/ 192 w 633"/>
                  <a:gd name="T57" fmla="*/ 25 h 635"/>
                  <a:gd name="T58" fmla="*/ 156 w 633"/>
                  <a:gd name="T59" fmla="*/ 40 h 635"/>
                  <a:gd name="T60" fmla="*/ 125 w 633"/>
                  <a:gd name="T61" fmla="*/ 61 h 635"/>
                  <a:gd name="T62" fmla="*/ 97 w 633"/>
                  <a:gd name="T63" fmla="*/ 87 h 635"/>
                  <a:gd name="T64" fmla="*/ 70 w 633"/>
                  <a:gd name="T65" fmla="*/ 114 h 635"/>
                  <a:gd name="T66" fmla="*/ 47 w 633"/>
                  <a:gd name="T67" fmla="*/ 144 h 635"/>
                  <a:gd name="T68" fmla="*/ 28 w 633"/>
                  <a:gd name="T69" fmla="*/ 179 h 635"/>
                  <a:gd name="T70" fmla="*/ 15 w 633"/>
                  <a:gd name="T71" fmla="*/ 215 h 635"/>
                  <a:gd name="T72" fmla="*/ 5 w 633"/>
                  <a:gd name="T73" fmla="*/ 253 h 635"/>
                  <a:gd name="T74" fmla="*/ 0 w 633"/>
                  <a:gd name="T75" fmla="*/ 293 h 635"/>
                  <a:gd name="T76" fmla="*/ 0 w 633"/>
                  <a:gd name="T77" fmla="*/ 332 h 635"/>
                  <a:gd name="T78" fmla="*/ 3 w 633"/>
                  <a:gd name="T79" fmla="*/ 372 h 635"/>
                  <a:gd name="T80" fmla="*/ 13 w 633"/>
                  <a:gd name="T81" fmla="*/ 410 h 635"/>
                  <a:gd name="T82" fmla="*/ 26 w 633"/>
                  <a:gd name="T83" fmla="*/ 447 h 635"/>
                  <a:gd name="T84" fmla="*/ 43 w 633"/>
                  <a:gd name="T85" fmla="*/ 479 h 635"/>
                  <a:gd name="T86" fmla="*/ 64 w 633"/>
                  <a:gd name="T87" fmla="*/ 511 h 635"/>
                  <a:gd name="T88" fmla="*/ 91 w 633"/>
                  <a:gd name="T89" fmla="*/ 540 h 635"/>
                  <a:gd name="T90" fmla="*/ 118 w 633"/>
                  <a:gd name="T91" fmla="*/ 564 h 635"/>
                  <a:gd name="T92" fmla="*/ 150 w 633"/>
                  <a:gd name="T93" fmla="*/ 585 h 635"/>
                  <a:gd name="T94" fmla="*/ 184 w 633"/>
                  <a:gd name="T95" fmla="*/ 604 h 635"/>
                  <a:gd name="T96" fmla="*/ 222 w 633"/>
                  <a:gd name="T97" fmla="*/ 618 h 635"/>
                  <a:gd name="T98" fmla="*/ 258 w 633"/>
                  <a:gd name="T99" fmla="*/ 627 h 635"/>
                  <a:gd name="T100" fmla="*/ 300 w 633"/>
                  <a:gd name="T101" fmla="*/ 63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635">
                    <a:moveTo>
                      <a:pt x="317" y="635"/>
                    </a:moveTo>
                    <a:lnTo>
                      <a:pt x="325" y="633"/>
                    </a:lnTo>
                    <a:lnTo>
                      <a:pt x="332" y="633"/>
                    </a:lnTo>
                    <a:lnTo>
                      <a:pt x="340" y="633"/>
                    </a:lnTo>
                    <a:lnTo>
                      <a:pt x="348" y="631"/>
                    </a:lnTo>
                    <a:lnTo>
                      <a:pt x="355" y="629"/>
                    </a:lnTo>
                    <a:lnTo>
                      <a:pt x="365" y="629"/>
                    </a:lnTo>
                    <a:lnTo>
                      <a:pt x="370" y="627"/>
                    </a:lnTo>
                    <a:lnTo>
                      <a:pt x="380" y="627"/>
                    </a:lnTo>
                    <a:lnTo>
                      <a:pt x="388" y="625"/>
                    </a:lnTo>
                    <a:lnTo>
                      <a:pt x="393" y="623"/>
                    </a:lnTo>
                    <a:lnTo>
                      <a:pt x="401" y="619"/>
                    </a:lnTo>
                    <a:lnTo>
                      <a:pt x="410" y="618"/>
                    </a:lnTo>
                    <a:lnTo>
                      <a:pt x="416" y="616"/>
                    </a:lnTo>
                    <a:lnTo>
                      <a:pt x="424" y="612"/>
                    </a:lnTo>
                    <a:lnTo>
                      <a:pt x="431" y="610"/>
                    </a:lnTo>
                    <a:lnTo>
                      <a:pt x="439" y="608"/>
                    </a:lnTo>
                    <a:lnTo>
                      <a:pt x="446" y="604"/>
                    </a:lnTo>
                    <a:lnTo>
                      <a:pt x="452" y="600"/>
                    </a:lnTo>
                    <a:lnTo>
                      <a:pt x="460" y="597"/>
                    </a:lnTo>
                    <a:lnTo>
                      <a:pt x="467" y="595"/>
                    </a:lnTo>
                    <a:lnTo>
                      <a:pt x="473" y="589"/>
                    </a:lnTo>
                    <a:lnTo>
                      <a:pt x="479" y="585"/>
                    </a:lnTo>
                    <a:lnTo>
                      <a:pt x="486" y="583"/>
                    </a:lnTo>
                    <a:lnTo>
                      <a:pt x="494" y="580"/>
                    </a:lnTo>
                    <a:lnTo>
                      <a:pt x="500" y="574"/>
                    </a:lnTo>
                    <a:lnTo>
                      <a:pt x="505" y="568"/>
                    </a:lnTo>
                    <a:lnTo>
                      <a:pt x="511" y="564"/>
                    </a:lnTo>
                    <a:lnTo>
                      <a:pt x="517" y="559"/>
                    </a:lnTo>
                    <a:lnTo>
                      <a:pt x="523" y="555"/>
                    </a:lnTo>
                    <a:lnTo>
                      <a:pt x="528" y="549"/>
                    </a:lnTo>
                    <a:lnTo>
                      <a:pt x="534" y="545"/>
                    </a:lnTo>
                    <a:lnTo>
                      <a:pt x="540" y="540"/>
                    </a:lnTo>
                    <a:lnTo>
                      <a:pt x="545" y="534"/>
                    </a:lnTo>
                    <a:lnTo>
                      <a:pt x="549" y="528"/>
                    </a:lnTo>
                    <a:lnTo>
                      <a:pt x="555" y="523"/>
                    </a:lnTo>
                    <a:lnTo>
                      <a:pt x="561" y="517"/>
                    </a:lnTo>
                    <a:lnTo>
                      <a:pt x="564" y="511"/>
                    </a:lnTo>
                    <a:lnTo>
                      <a:pt x="568" y="505"/>
                    </a:lnTo>
                    <a:lnTo>
                      <a:pt x="574" y="498"/>
                    </a:lnTo>
                    <a:lnTo>
                      <a:pt x="578" y="494"/>
                    </a:lnTo>
                    <a:lnTo>
                      <a:pt x="581" y="486"/>
                    </a:lnTo>
                    <a:lnTo>
                      <a:pt x="585" y="479"/>
                    </a:lnTo>
                    <a:lnTo>
                      <a:pt x="589" y="473"/>
                    </a:lnTo>
                    <a:lnTo>
                      <a:pt x="593" y="467"/>
                    </a:lnTo>
                    <a:lnTo>
                      <a:pt x="597" y="460"/>
                    </a:lnTo>
                    <a:lnTo>
                      <a:pt x="600" y="452"/>
                    </a:lnTo>
                    <a:lnTo>
                      <a:pt x="604" y="447"/>
                    </a:lnTo>
                    <a:lnTo>
                      <a:pt x="608" y="439"/>
                    </a:lnTo>
                    <a:lnTo>
                      <a:pt x="610" y="431"/>
                    </a:lnTo>
                    <a:lnTo>
                      <a:pt x="612" y="426"/>
                    </a:lnTo>
                    <a:lnTo>
                      <a:pt x="616" y="416"/>
                    </a:lnTo>
                    <a:lnTo>
                      <a:pt x="618" y="410"/>
                    </a:lnTo>
                    <a:lnTo>
                      <a:pt x="620" y="403"/>
                    </a:lnTo>
                    <a:lnTo>
                      <a:pt x="621" y="395"/>
                    </a:lnTo>
                    <a:lnTo>
                      <a:pt x="623" y="388"/>
                    </a:lnTo>
                    <a:lnTo>
                      <a:pt x="625" y="380"/>
                    </a:lnTo>
                    <a:lnTo>
                      <a:pt x="627" y="372"/>
                    </a:lnTo>
                    <a:lnTo>
                      <a:pt x="627" y="365"/>
                    </a:lnTo>
                    <a:lnTo>
                      <a:pt x="629" y="355"/>
                    </a:lnTo>
                    <a:lnTo>
                      <a:pt x="631" y="348"/>
                    </a:lnTo>
                    <a:lnTo>
                      <a:pt x="631" y="340"/>
                    </a:lnTo>
                    <a:lnTo>
                      <a:pt x="633" y="332"/>
                    </a:lnTo>
                    <a:lnTo>
                      <a:pt x="633" y="325"/>
                    </a:lnTo>
                    <a:lnTo>
                      <a:pt x="633" y="317"/>
                    </a:lnTo>
                    <a:lnTo>
                      <a:pt x="633" y="310"/>
                    </a:lnTo>
                    <a:lnTo>
                      <a:pt x="633" y="300"/>
                    </a:lnTo>
                    <a:lnTo>
                      <a:pt x="631" y="293"/>
                    </a:lnTo>
                    <a:lnTo>
                      <a:pt x="631" y="285"/>
                    </a:lnTo>
                    <a:lnTo>
                      <a:pt x="629" y="275"/>
                    </a:lnTo>
                    <a:lnTo>
                      <a:pt x="627" y="268"/>
                    </a:lnTo>
                    <a:lnTo>
                      <a:pt x="627" y="260"/>
                    </a:lnTo>
                    <a:lnTo>
                      <a:pt x="625" y="253"/>
                    </a:lnTo>
                    <a:lnTo>
                      <a:pt x="623" y="245"/>
                    </a:lnTo>
                    <a:lnTo>
                      <a:pt x="621" y="236"/>
                    </a:lnTo>
                    <a:lnTo>
                      <a:pt x="620" y="230"/>
                    </a:lnTo>
                    <a:lnTo>
                      <a:pt x="618" y="222"/>
                    </a:lnTo>
                    <a:lnTo>
                      <a:pt x="616" y="215"/>
                    </a:lnTo>
                    <a:lnTo>
                      <a:pt x="612" y="207"/>
                    </a:lnTo>
                    <a:lnTo>
                      <a:pt x="610" y="199"/>
                    </a:lnTo>
                    <a:lnTo>
                      <a:pt x="608" y="194"/>
                    </a:lnTo>
                    <a:lnTo>
                      <a:pt x="604" y="184"/>
                    </a:lnTo>
                    <a:lnTo>
                      <a:pt x="600" y="179"/>
                    </a:lnTo>
                    <a:lnTo>
                      <a:pt x="597" y="171"/>
                    </a:lnTo>
                    <a:lnTo>
                      <a:pt x="593" y="165"/>
                    </a:lnTo>
                    <a:lnTo>
                      <a:pt x="589" y="158"/>
                    </a:lnTo>
                    <a:lnTo>
                      <a:pt x="585" y="152"/>
                    </a:lnTo>
                    <a:lnTo>
                      <a:pt x="581" y="144"/>
                    </a:lnTo>
                    <a:lnTo>
                      <a:pt x="578" y="139"/>
                    </a:lnTo>
                    <a:lnTo>
                      <a:pt x="574" y="133"/>
                    </a:lnTo>
                    <a:lnTo>
                      <a:pt x="568" y="125"/>
                    </a:lnTo>
                    <a:lnTo>
                      <a:pt x="564" y="120"/>
                    </a:lnTo>
                    <a:lnTo>
                      <a:pt x="561" y="114"/>
                    </a:lnTo>
                    <a:lnTo>
                      <a:pt x="555" y="108"/>
                    </a:lnTo>
                    <a:lnTo>
                      <a:pt x="549" y="102"/>
                    </a:lnTo>
                    <a:lnTo>
                      <a:pt x="545" y="97"/>
                    </a:lnTo>
                    <a:lnTo>
                      <a:pt x="540" y="93"/>
                    </a:lnTo>
                    <a:lnTo>
                      <a:pt x="534" y="87"/>
                    </a:lnTo>
                    <a:lnTo>
                      <a:pt x="528" y="82"/>
                    </a:lnTo>
                    <a:lnTo>
                      <a:pt x="523" y="76"/>
                    </a:lnTo>
                    <a:lnTo>
                      <a:pt x="517" y="72"/>
                    </a:lnTo>
                    <a:lnTo>
                      <a:pt x="511" y="66"/>
                    </a:lnTo>
                    <a:lnTo>
                      <a:pt x="505" y="61"/>
                    </a:lnTo>
                    <a:lnTo>
                      <a:pt x="500" y="57"/>
                    </a:lnTo>
                    <a:lnTo>
                      <a:pt x="494" y="53"/>
                    </a:lnTo>
                    <a:lnTo>
                      <a:pt x="486" y="47"/>
                    </a:lnTo>
                    <a:lnTo>
                      <a:pt x="479" y="44"/>
                    </a:lnTo>
                    <a:lnTo>
                      <a:pt x="473" y="40"/>
                    </a:lnTo>
                    <a:lnTo>
                      <a:pt x="467" y="36"/>
                    </a:lnTo>
                    <a:lnTo>
                      <a:pt x="460" y="32"/>
                    </a:lnTo>
                    <a:lnTo>
                      <a:pt x="452" y="28"/>
                    </a:lnTo>
                    <a:lnTo>
                      <a:pt x="446" y="26"/>
                    </a:lnTo>
                    <a:lnTo>
                      <a:pt x="439" y="25"/>
                    </a:lnTo>
                    <a:lnTo>
                      <a:pt x="431" y="21"/>
                    </a:lnTo>
                    <a:lnTo>
                      <a:pt x="424" y="17"/>
                    </a:lnTo>
                    <a:lnTo>
                      <a:pt x="416" y="15"/>
                    </a:lnTo>
                    <a:lnTo>
                      <a:pt x="410" y="13"/>
                    </a:lnTo>
                    <a:lnTo>
                      <a:pt x="401" y="9"/>
                    </a:lnTo>
                    <a:lnTo>
                      <a:pt x="393" y="7"/>
                    </a:lnTo>
                    <a:lnTo>
                      <a:pt x="388" y="6"/>
                    </a:lnTo>
                    <a:lnTo>
                      <a:pt x="380" y="6"/>
                    </a:lnTo>
                    <a:lnTo>
                      <a:pt x="370" y="4"/>
                    </a:lnTo>
                    <a:lnTo>
                      <a:pt x="365" y="2"/>
                    </a:lnTo>
                    <a:lnTo>
                      <a:pt x="355" y="0"/>
                    </a:lnTo>
                    <a:lnTo>
                      <a:pt x="348" y="0"/>
                    </a:lnTo>
                    <a:lnTo>
                      <a:pt x="340" y="0"/>
                    </a:lnTo>
                    <a:lnTo>
                      <a:pt x="332" y="0"/>
                    </a:lnTo>
                    <a:lnTo>
                      <a:pt x="325" y="0"/>
                    </a:lnTo>
                    <a:lnTo>
                      <a:pt x="317" y="0"/>
                    </a:lnTo>
                    <a:lnTo>
                      <a:pt x="308" y="0"/>
                    </a:lnTo>
                    <a:lnTo>
                      <a:pt x="300" y="0"/>
                    </a:lnTo>
                    <a:lnTo>
                      <a:pt x="292" y="0"/>
                    </a:lnTo>
                    <a:lnTo>
                      <a:pt x="283" y="0"/>
                    </a:lnTo>
                    <a:lnTo>
                      <a:pt x="275" y="0"/>
                    </a:lnTo>
                    <a:lnTo>
                      <a:pt x="268" y="2"/>
                    </a:lnTo>
                    <a:lnTo>
                      <a:pt x="258" y="4"/>
                    </a:lnTo>
                    <a:lnTo>
                      <a:pt x="251" y="6"/>
                    </a:lnTo>
                    <a:lnTo>
                      <a:pt x="243" y="6"/>
                    </a:lnTo>
                    <a:lnTo>
                      <a:pt x="235" y="7"/>
                    </a:lnTo>
                    <a:lnTo>
                      <a:pt x="228" y="9"/>
                    </a:lnTo>
                    <a:lnTo>
                      <a:pt x="222" y="13"/>
                    </a:lnTo>
                    <a:lnTo>
                      <a:pt x="213" y="15"/>
                    </a:lnTo>
                    <a:lnTo>
                      <a:pt x="205" y="17"/>
                    </a:lnTo>
                    <a:lnTo>
                      <a:pt x="197" y="21"/>
                    </a:lnTo>
                    <a:lnTo>
                      <a:pt x="192" y="25"/>
                    </a:lnTo>
                    <a:lnTo>
                      <a:pt x="184" y="26"/>
                    </a:lnTo>
                    <a:lnTo>
                      <a:pt x="176" y="28"/>
                    </a:lnTo>
                    <a:lnTo>
                      <a:pt x="169" y="32"/>
                    </a:lnTo>
                    <a:lnTo>
                      <a:pt x="163" y="36"/>
                    </a:lnTo>
                    <a:lnTo>
                      <a:pt x="156" y="40"/>
                    </a:lnTo>
                    <a:lnTo>
                      <a:pt x="150" y="44"/>
                    </a:lnTo>
                    <a:lnTo>
                      <a:pt x="142" y="47"/>
                    </a:lnTo>
                    <a:lnTo>
                      <a:pt x="138" y="53"/>
                    </a:lnTo>
                    <a:lnTo>
                      <a:pt x="131" y="57"/>
                    </a:lnTo>
                    <a:lnTo>
                      <a:pt x="125" y="61"/>
                    </a:lnTo>
                    <a:lnTo>
                      <a:pt x="118" y="66"/>
                    </a:lnTo>
                    <a:lnTo>
                      <a:pt x="112" y="72"/>
                    </a:lnTo>
                    <a:lnTo>
                      <a:pt x="106" y="76"/>
                    </a:lnTo>
                    <a:lnTo>
                      <a:pt x="102" y="82"/>
                    </a:lnTo>
                    <a:lnTo>
                      <a:pt x="97" y="87"/>
                    </a:lnTo>
                    <a:lnTo>
                      <a:pt x="91" y="93"/>
                    </a:lnTo>
                    <a:lnTo>
                      <a:pt x="85" y="97"/>
                    </a:lnTo>
                    <a:lnTo>
                      <a:pt x="80" y="102"/>
                    </a:lnTo>
                    <a:lnTo>
                      <a:pt x="76" y="108"/>
                    </a:lnTo>
                    <a:lnTo>
                      <a:pt x="70" y="114"/>
                    </a:lnTo>
                    <a:lnTo>
                      <a:pt x="64" y="120"/>
                    </a:lnTo>
                    <a:lnTo>
                      <a:pt x="60" y="125"/>
                    </a:lnTo>
                    <a:lnTo>
                      <a:pt x="57" y="133"/>
                    </a:lnTo>
                    <a:lnTo>
                      <a:pt x="53" y="139"/>
                    </a:lnTo>
                    <a:lnTo>
                      <a:pt x="47" y="144"/>
                    </a:lnTo>
                    <a:lnTo>
                      <a:pt x="43" y="152"/>
                    </a:lnTo>
                    <a:lnTo>
                      <a:pt x="40" y="158"/>
                    </a:lnTo>
                    <a:lnTo>
                      <a:pt x="36" y="165"/>
                    </a:lnTo>
                    <a:lnTo>
                      <a:pt x="32" y="171"/>
                    </a:lnTo>
                    <a:lnTo>
                      <a:pt x="28" y="179"/>
                    </a:lnTo>
                    <a:lnTo>
                      <a:pt x="26" y="184"/>
                    </a:lnTo>
                    <a:lnTo>
                      <a:pt x="22" y="194"/>
                    </a:lnTo>
                    <a:lnTo>
                      <a:pt x="21" y="199"/>
                    </a:lnTo>
                    <a:lnTo>
                      <a:pt x="17" y="207"/>
                    </a:lnTo>
                    <a:lnTo>
                      <a:pt x="15" y="215"/>
                    </a:lnTo>
                    <a:lnTo>
                      <a:pt x="13" y="222"/>
                    </a:lnTo>
                    <a:lnTo>
                      <a:pt x="9" y="230"/>
                    </a:lnTo>
                    <a:lnTo>
                      <a:pt x="7" y="236"/>
                    </a:lnTo>
                    <a:lnTo>
                      <a:pt x="5" y="245"/>
                    </a:lnTo>
                    <a:lnTo>
                      <a:pt x="5" y="253"/>
                    </a:lnTo>
                    <a:lnTo>
                      <a:pt x="3" y="260"/>
                    </a:lnTo>
                    <a:lnTo>
                      <a:pt x="2" y="268"/>
                    </a:lnTo>
                    <a:lnTo>
                      <a:pt x="0" y="275"/>
                    </a:lnTo>
                    <a:lnTo>
                      <a:pt x="0" y="285"/>
                    </a:lnTo>
                    <a:lnTo>
                      <a:pt x="0" y="293"/>
                    </a:lnTo>
                    <a:lnTo>
                      <a:pt x="0" y="300"/>
                    </a:lnTo>
                    <a:lnTo>
                      <a:pt x="0" y="310"/>
                    </a:lnTo>
                    <a:lnTo>
                      <a:pt x="0" y="317"/>
                    </a:lnTo>
                    <a:lnTo>
                      <a:pt x="0" y="325"/>
                    </a:lnTo>
                    <a:lnTo>
                      <a:pt x="0" y="332"/>
                    </a:lnTo>
                    <a:lnTo>
                      <a:pt x="0" y="340"/>
                    </a:lnTo>
                    <a:lnTo>
                      <a:pt x="0" y="348"/>
                    </a:lnTo>
                    <a:lnTo>
                      <a:pt x="0" y="355"/>
                    </a:lnTo>
                    <a:lnTo>
                      <a:pt x="2" y="365"/>
                    </a:lnTo>
                    <a:lnTo>
                      <a:pt x="3" y="372"/>
                    </a:lnTo>
                    <a:lnTo>
                      <a:pt x="5" y="380"/>
                    </a:lnTo>
                    <a:lnTo>
                      <a:pt x="5" y="388"/>
                    </a:lnTo>
                    <a:lnTo>
                      <a:pt x="7" y="395"/>
                    </a:lnTo>
                    <a:lnTo>
                      <a:pt x="9" y="403"/>
                    </a:lnTo>
                    <a:lnTo>
                      <a:pt x="13" y="410"/>
                    </a:lnTo>
                    <a:lnTo>
                      <a:pt x="15" y="416"/>
                    </a:lnTo>
                    <a:lnTo>
                      <a:pt x="17" y="426"/>
                    </a:lnTo>
                    <a:lnTo>
                      <a:pt x="21" y="431"/>
                    </a:lnTo>
                    <a:lnTo>
                      <a:pt x="22" y="439"/>
                    </a:lnTo>
                    <a:lnTo>
                      <a:pt x="26" y="447"/>
                    </a:lnTo>
                    <a:lnTo>
                      <a:pt x="28" y="452"/>
                    </a:lnTo>
                    <a:lnTo>
                      <a:pt x="32" y="460"/>
                    </a:lnTo>
                    <a:lnTo>
                      <a:pt x="36" y="467"/>
                    </a:lnTo>
                    <a:lnTo>
                      <a:pt x="40" y="473"/>
                    </a:lnTo>
                    <a:lnTo>
                      <a:pt x="43" y="479"/>
                    </a:lnTo>
                    <a:lnTo>
                      <a:pt x="47" y="486"/>
                    </a:lnTo>
                    <a:lnTo>
                      <a:pt x="53" y="494"/>
                    </a:lnTo>
                    <a:lnTo>
                      <a:pt x="57" y="498"/>
                    </a:lnTo>
                    <a:lnTo>
                      <a:pt x="60" y="505"/>
                    </a:lnTo>
                    <a:lnTo>
                      <a:pt x="64" y="511"/>
                    </a:lnTo>
                    <a:lnTo>
                      <a:pt x="70" y="517"/>
                    </a:lnTo>
                    <a:lnTo>
                      <a:pt x="76" y="523"/>
                    </a:lnTo>
                    <a:lnTo>
                      <a:pt x="80" y="528"/>
                    </a:lnTo>
                    <a:lnTo>
                      <a:pt x="85" y="534"/>
                    </a:lnTo>
                    <a:lnTo>
                      <a:pt x="91" y="540"/>
                    </a:lnTo>
                    <a:lnTo>
                      <a:pt x="97" y="545"/>
                    </a:lnTo>
                    <a:lnTo>
                      <a:pt x="102" y="549"/>
                    </a:lnTo>
                    <a:lnTo>
                      <a:pt x="106" y="555"/>
                    </a:lnTo>
                    <a:lnTo>
                      <a:pt x="112" y="559"/>
                    </a:lnTo>
                    <a:lnTo>
                      <a:pt x="118" y="564"/>
                    </a:lnTo>
                    <a:lnTo>
                      <a:pt x="125" y="568"/>
                    </a:lnTo>
                    <a:lnTo>
                      <a:pt x="131" y="574"/>
                    </a:lnTo>
                    <a:lnTo>
                      <a:pt x="138" y="580"/>
                    </a:lnTo>
                    <a:lnTo>
                      <a:pt x="142" y="583"/>
                    </a:lnTo>
                    <a:lnTo>
                      <a:pt x="150" y="585"/>
                    </a:lnTo>
                    <a:lnTo>
                      <a:pt x="156" y="589"/>
                    </a:lnTo>
                    <a:lnTo>
                      <a:pt x="163" y="595"/>
                    </a:lnTo>
                    <a:lnTo>
                      <a:pt x="169" y="597"/>
                    </a:lnTo>
                    <a:lnTo>
                      <a:pt x="176" y="600"/>
                    </a:lnTo>
                    <a:lnTo>
                      <a:pt x="184" y="604"/>
                    </a:lnTo>
                    <a:lnTo>
                      <a:pt x="192" y="608"/>
                    </a:lnTo>
                    <a:lnTo>
                      <a:pt x="197" y="610"/>
                    </a:lnTo>
                    <a:lnTo>
                      <a:pt x="205" y="612"/>
                    </a:lnTo>
                    <a:lnTo>
                      <a:pt x="213" y="616"/>
                    </a:lnTo>
                    <a:lnTo>
                      <a:pt x="222" y="618"/>
                    </a:lnTo>
                    <a:lnTo>
                      <a:pt x="228" y="619"/>
                    </a:lnTo>
                    <a:lnTo>
                      <a:pt x="235" y="623"/>
                    </a:lnTo>
                    <a:lnTo>
                      <a:pt x="243" y="625"/>
                    </a:lnTo>
                    <a:lnTo>
                      <a:pt x="251" y="627"/>
                    </a:lnTo>
                    <a:lnTo>
                      <a:pt x="258" y="627"/>
                    </a:lnTo>
                    <a:lnTo>
                      <a:pt x="268" y="629"/>
                    </a:lnTo>
                    <a:lnTo>
                      <a:pt x="275" y="629"/>
                    </a:lnTo>
                    <a:lnTo>
                      <a:pt x="283" y="631"/>
                    </a:lnTo>
                    <a:lnTo>
                      <a:pt x="292" y="633"/>
                    </a:lnTo>
                    <a:lnTo>
                      <a:pt x="300" y="633"/>
                    </a:lnTo>
                    <a:lnTo>
                      <a:pt x="308" y="633"/>
                    </a:lnTo>
                    <a:lnTo>
                      <a:pt x="317" y="635"/>
                    </a:lnTo>
                    <a:lnTo>
                      <a:pt x="317" y="635"/>
                    </a:lnTo>
                    <a:close/>
                  </a:path>
                </a:pathLst>
              </a:custGeom>
              <a:solidFill>
                <a:srgbClr val="669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23" name="Freeform 87"/>
              <p:cNvSpPr>
                <a:spLocks/>
              </p:cNvSpPr>
              <p:nvPr/>
            </p:nvSpPr>
            <p:spPr bwMode="auto">
              <a:xfrm>
                <a:off x="4102" y="2183"/>
                <a:ext cx="152" cy="152"/>
              </a:xfrm>
              <a:custGeom>
                <a:avLst/>
                <a:gdLst>
                  <a:gd name="T0" fmla="*/ 165 w 302"/>
                  <a:gd name="T1" fmla="*/ 302 h 304"/>
                  <a:gd name="T2" fmla="*/ 186 w 302"/>
                  <a:gd name="T3" fmla="*/ 299 h 304"/>
                  <a:gd name="T4" fmla="*/ 209 w 302"/>
                  <a:gd name="T5" fmla="*/ 291 h 304"/>
                  <a:gd name="T6" fmla="*/ 228 w 302"/>
                  <a:gd name="T7" fmla="*/ 281 h 304"/>
                  <a:gd name="T8" fmla="*/ 245 w 302"/>
                  <a:gd name="T9" fmla="*/ 268 h 304"/>
                  <a:gd name="T10" fmla="*/ 262 w 302"/>
                  <a:gd name="T11" fmla="*/ 253 h 304"/>
                  <a:gd name="T12" fmla="*/ 276 w 302"/>
                  <a:gd name="T13" fmla="*/ 236 h 304"/>
                  <a:gd name="T14" fmla="*/ 285 w 302"/>
                  <a:gd name="T15" fmla="*/ 217 h 304"/>
                  <a:gd name="T16" fmla="*/ 295 w 302"/>
                  <a:gd name="T17" fmla="*/ 198 h 304"/>
                  <a:gd name="T18" fmla="*/ 300 w 302"/>
                  <a:gd name="T19" fmla="*/ 175 h 304"/>
                  <a:gd name="T20" fmla="*/ 302 w 302"/>
                  <a:gd name="T21" fmla="*/ 154 h 304"/>
                  <a:gd name="T22" fmla="*/ 300 w 302"/>
                  <a:gd name="T23" fmla="*/ 129 h 304"/>
                  <a:gd name="T24" fmla="*/ 295 w 302"/>
                  <a:gd name="T25" fmla="*/ 108 h 304"/>
                  <a:gd name="T26" fmla="*/ 285 w 302"/>
                  <a:gd name="T27" fmla="*/ 86 h 304"/>
                  <a:gd name="T28" fmla="*/ 276 w 302"/>
                  <a:gd name="T29" fmla="*/ 67 h 304"/>
                  <a:gd name="T30" fmla="*/ 262 w 302"/>
                  <a:gd name="T31" fmla="*/ 50 h 304"/>
                  <a:gd name="T32" fmla="*/ 245 w 302"/>
                  <a:gd name="T33" fmla="*/ 34 h 304"/>
                  <a:gd name="T34" fmla="*/ 228 w 302"/>
                  <a:gd name="T35" fmla="*/ 21 h 304"/>
                  <a:gd name="T36" fmla="*/ 209 w 302"/>
                  <a:gd name="T37" fmla="*/ 12 h 304"/>
                  <a:gd name="T38" fmla="*/ 186 w 302"/>
                  <a:gd name="T39" fmla="*/ 4 h 304"/>
                  <a:gd name="T40" fmla="*/ 165 w 302"/>
                  <a:gd name="T41" fmla="*/ 0 h 304"/>
                  <a:gd name="T42" fmla="*/ 141 w 302"/>
                  <a:gd name="T43" fmla="*/ 0 h 304"/>
                  <a:gd name="T44" fmla="*/ 118 w 302"/>
                  <a:gd name="T45" fmla="*/ 2 h 304"/>
                  <a:gd name="T46" fmla="*/ 97 w 302"/>
                  <a:gd name="T47" fmla="*/ 8 h 304"/>
                  <a:gd name="T48" fmla="*/ 78 w 302"/>
                  <a:gd name="T49" fmla="*/ 17 h 304"/>
                  <a:gd name="T50" fmla="*/ 59 w 302"/>
                  <a:gd name="T51" fmla="*/ 29 h 304"/>
                  <a:gd name="T52" fmla="*/ 44 w 302"/>
                  <a:gd name="T53" fmla="*/ 46 h 304"/>
                  <a:gd name="T54" fmla="*/ 28 w 302"/>
                  <a:gd name="T55" fmla="*/ 61 h 304"/>
                  <a:gd name="T56" fmla="*/ 15 w 302"/>
                  <a:gd name="T57" fmla="*/ 80 h 304"/>
                  <a:gd name="T58" fmla="*/ 8 w 302"/>
                  <a:gd name="T59" fmla="*/ 101 h 304"/>
                  <a:gd name="T60" fmla="*/ 2 w 302"/>
                  <a:gd name="T61" fmla="*/ 122 h 304"/>
                  <a:gd name="T62" fmla="*/ 0 w 302"/>
                  <a:gd name="T63" fmla="*/ 145 h 304"/>
                  <a:gd name="T64" fmla="*/ 0 w 302"/>
                  <a:gd name="T65" fmla="*/ 169 h 304"/>
                  <a:gd name="T66" fmla="*/ 2 w 302"/>
                  <a:gd name="T67" fmla="*/ 190 h 304"/>
                  <a:gd name="T68" fmla="*/ 9 w 302"/>
                  <a:gd name="T69" fmla="*/ 211 h 304"/>
                  <a:gd name="T70" fmla="*/ 19 w 302"/>
                  <a:gd name="T71" fmla="*/ 230 h 304"/>
                  <a:gd name="T72" fmla="*/ 32 w 302"/>
                  <a:gd name="T73" fmla="*/ 247 h 304"/>
                  <a:gd name="T74" fmla="*/ 48 w 302"/>
                  <a:gd name="T75" fmla="*/ 264 h 304"/>
                  <a:gd name="T76" fmla="*/ 65 w 302"/>
                  <a:gd name="T77" fmla="*/ 278 h 304"/>
                  <a:gd name="T78" fmla="*/ 84 w 302"/>
                  <a:gd name="T79" fmla="*/ 287 h 304"/>
                  <a:gd name="T80" fmla="*/ 105 w 302"/>
                  <a:gd name="T81" fmla="*/ 297 h 304"/>
                  <a:gd name="T82" fmla="*/ 125 w 302"/>
                  <a:gd name="T83" fmla="*/ 302 h 304"/>
                  <a:gd name="T84" fmla="*/ 150 w 302"/>
                  <a:gd name="T85"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4">
                    <a:moveTo>
                      <a:pt x="150" y="304"/>
                    </a:moveTo>
                    <a:lnTo>
                      <a:pt x="158" y="304"/>
                    </a:lnTo>
                    <a:lnTo>
                      <a:pt x="165" y="302"/>
                    </a:lnTo>
                    <a:lnTo>
                      <a:pt x="171" y="302"/>
                    </a:lnTo>
                    <a:lnTo>
                      <a:pt x="179" y="300"/>
                    </a:lnTo>
                    <a:lnTo>
                      <a:pt x="186" y="299"/>
                    </a:lnTo>
                    <a:lnTo>
                      <a:pt x="194" y="297"/>
                    </a:lnTo>
                    <a:lnTo>
                      <a:pt x="202" y="293"/>
                    </a:lnTo>
                    <a:lnTo>
                      <a:pt x="209" y="291"/>
                    </a:lnTo>
                    <a:lnTo>
                      <a:pt x="215" y="287"/>
                    </a:lnTo>
                    <a:lnTo>
                      <a:pt x="222" y="285"/>
                    </a:lnTo>
                    <a:lnTo>
                      <a:pt x="228" y="281"/>
                    </a:lnTo>
                    <a:lnTo>
                      <a:pt x="234" y="278"/>
                    </a:lnTo>
                    <a:lnTo>
                      <a:pt x="240" y="274"/>
                    </a:lnTo>
                    <a:lnTo>
                      <a:pt x="245" y="268"/>
                    </a:lnTo>
                    <a:lnTo>
                      <a:pt x="251" y="264"/>
                    </a:lnTo>
                    <a:lnTo>
                      <a:pt x="257" y="261"/>
                    </a:lnTo>
                    <a:lnTo>
                      <a:pt x="262" y="253"/>
                    </a:lnTo>
                    <a:lnTo>
                      <a:pt x="266" y="247"/>
                    </a:lnTo>
                    <a:lnTo>
                      <a:pt x="272" y="242"/>
                    </a:lnTo>
                    <a:lnTo>
                      <a:pt x="276" y="236"/>
                    </a:lnTo>
                    <a:lnTo>
                      <a:pt x="279" y="230"/>
                    </a:lnTo>
                    <a:lnTo>
                      <a:pt x="283" y="224"/>
                    </a:lnTo>
                    <a:lnTo>
                      <a:pt x="285" y="217"/>
                    </a:lnTo>
                    <a:lnTo>
                      <a:pt x="289" y="211"/>
                    </a:lnTo>
                    <a:lnTo>
                      <a:pt x="291" y="204"/>
                    </a:lnTo>
                    <a:lnTo>
                      <a:pt x="295" y="198"/>
                    </a:lnTo>
                    <a:lnTo>
                      <a:pt x="297" y="190"/>
                    </a:lnTo>
                    <a:lnTo>
                      <a:pt x="298" y="183"/>
                    </a:lnTo>
                    <a:lnTo>
                      <a:pt x="300" y="175"/>
                    </a:lnTo>
                    <a:lnTo>
                      <a:pt x="300" y="169"/>
                    </a:lnTo>
                    <a:lnTo>
                      <a:pt x="302" y="160"/>
                    </a:lnTo>
                    <a:lnTo>
                      <a:pt x="302" y="154"/>
                    </a:lnTo>
                    <a:lnTo>
                      <a:pt x="302" y="145"/>
                    </a:lnTo>
                    <a:lnTo>
                      <a:pt x="300" y="137"/>
                    </a:lnTo>
                    <a:lnTo>
                      <a:pt x="300" y="129"/>
                    </a:lnTo>
                    <a:lnTo>
                      <a:pt x="298" y="122"/>
                    </a:lnTo>
                    <a:lnTo>
                      <a:pt x="297" y="114"/>
                    </a:lnTo>
                    <a:lnTo>
                      <a:pt x="295" y="108"/>
                    </a:lnTo>
                    <a:lnTo>
                      <a:pt x="291" y="101"/>
                    </a:lnTo>
                    <a:lnTo>
                      <a:pt x="289" y="93"/>
                    </a:lnTo>
                    <a:lnTo>
                      <a:pt x="285" y="86"/>
                    </a:lnTo>
                    <a:lnTo>
                      <a:pt x="283" y="80"/>
                    </a:lnTo>
                    <a:lnTo>
                      <a:pt x="279" y="72"/>
                    </a:lnTo>
                    <a:lnTo>
                      <a:pt x="276" y="67"/>
                    </a:lnTo>
                    <a:lnTo>
                      <a:pt x="272" y="61"/>
                    </a:lnTo>
                    <a:lnTo>
                      <a:pt x="266" y="55"/>
                    </a:lnTo>
                    <a:lnTo>
                      <a:pt x="262" y="50"/>
                    </a:lnTo>
                    <a:lnTo>
                      <a:pt x="257" y="46"/>
                    </a:lnTo>
                    <a:lnTo>
                      <a:pt x="251" y="40"/>
                    </a:lnTo>
                    <a:lnTo>
                      <a:pt x="245" y="34"/>
                    </a:lnTo>
                    <a:lnTo>
                      <a:pt x="240" y="29"/>
                    </a:lnTo>
                    <a:lnTo>
                      <a:pt x="234" y="25"/>
                    </a:lnTo>
                    <a:lnTo>
                      <a:pt x="228" y="21"/>
                    </a:lnTo>
                    <a:lnTo>
                      <a:pt x="222" y="17"/>
                    </a:lnTo>
                    <a:lnTo>
                      <a:pt x="215" y="13"/>
                    </a:lnTo>
                    <a:lnTo>
                      <a:pt x="209" y="12"/>
                    </a:lnTo>
                    <a:lnTo>
                      <a:pt x="202" y="8"/>
                    </a:lnTo>
                    <a:lnTo>
                      <a:pt x="194" y="6"/>
                    </a:lnTo>
                    <a:lnTo>
                      <a:pt x="186" y="4"/>
                    </a:lnTo>
                    <a:lnTo>
                      <a:pt x="179" y="2"/>
                    </a:lnTo>
                    <a:lnTo>
                      <a:pt x="171" y="0"/>
                    </a:lnTo>
                    <a:lnTo>
                      <a:pt x="165" y="0"/>
                    </a:lnTo>
                    <a:lnTo>
                      <a:pt x="158" y="0"/>
                    </a:lnTo>
                    <a:lnTo>
                      <a:pt x="150" y="0"/>
                    </a:lnTo>
                    <a:lnTo>
                      <a:pt x="141" y="0"/>
                    </a:lnTo>
                    <a:lnTo>
                      <a:pt x="133" y="0"/>
                    </a:lnTo>
                    <a:lnTo>
                      <a:pt x="125" y="0"/>
                    </a:lnTo>
                    <a:lnTo>
                      <a:pt x="118" y="2"/>
                    </a:lnTo>
                    <a:lnTo>
                      <a:pt x="112" y="4"/>
                    </a:lnTo>
                    <a:lnTo>
                      <a:pt x="105" y="6"/>
                    </a:lnTo>
                    <a:lnTo>
                      <a:pt x="97" y="8"/>
                    </a:lnTo>
                    <a:lnTo>
                      <a:pt x="91" y="12"/>
                    </a:lnTo>
                    <a:lnTo>
                      <a:pt x="84" y="13"/>
                    </a:lnTo>
                    <a:lnTo>
                      <a:pt x="78" y="17"/>
                    </a:lnTo>
                    <a:lnTo>
                      <a:pt x="70" y="21"/>
                    </a:lnTo>
                    <a:lnTo>
                      <a:pt x="65" y="25"/>
                    </a:lnTo>
                    <a:lnTo>
                      <a:pt x="59" y="29"/>
                    </a:lnTo>
                    <a:lnTo>
                      <a:pt x="53" y="34"/>
                    </a:lnTo>
                    <a:lnTo>
                      <a:pt x="48" y="40"/>
                    </a:lnTo>
                    <a:lnTo>
                      <a:pt x="44" y="46"/>
                    </a:lnTo>
                    <a:lnTo>
                      <a:pt x="38" y="50"/>
                    </a:lnTo>
                    <a:lnTo>
                      <a:pt x="32" y="55"/>
                    </a:lnTo>
                    <a:lnTo>
                      <a:pt x="28" y="61"/>
                    </a:lnTo>
                    <a:lnTo>
                      <a:pt x="25" y="67"/>
                    </a:lnTo>
                    <a:lnTo>
                      <a:pt x="19" y="72"/>
                    </a:lnTo>
                    <a:lnTo>
                      <a:pt x="15" y="80"/>
                    </a:lnTo>
                    <a:lnTo>
                      <a:pt x="13" y="86"/>
                    </a:lnTo>
                    <a:lnTo>
                      <a:pt x="9" y="93"/>
                    </a:lnTo>
                    <a:lnTo>
                      <a:pt x="8" y="101"/>
                    </a:lnTo>
                    <a:lnTo>
                      <a:pt x="4" y="108"/>
                    </a:lnTo>
                    <a:lnTo>
                      <a:pt x="2" y="114"/>
                    </a:lnTo>
                    <a:lnTo>
                      <a:pt x="2" y="122"/>
                    </a:lnTo>
                    <a:lnTo>
                      <a:pt x="0" y="129"/>
                    </a:lnTo>
                    <a:lnTo>
                      <a:pt x="0" y="137"/>
                    </a:lnTo>
                    <a:lnTo>
                      <a:pt x="0" y="145"/>
                    </a:lnTo>
                    <a:lnTo>
                      <a:pt x="0" y="154"/>
                    </a:lnTo>
                    <a:lnTo>
                      <a:pt x="0" y="160"/>
                    </a:lnTo>
                    <a:lnTo>
                      <a:pt x="0" y="169"/>
                    </a:lnTo>
                    <a:lnTo>
                      <a:pt x="0" y="175"/>
                    </a:lnTo>
                    <a:lnTo>
                      <a:pt x="2" y="183"/>
                    </a:lnTo>
                    <a:lnTo>
                      <a:pt x="2" y="190"/>
                    </a:lnTo>
                    <a:lnTo>
                      <a:pt x="4" y="198"/>
                    </a:lnTo>
                    <a:lnTo>
                      <a:pt x="8" y="204"/>
                    </a:lnTo>
                    <a:lnTo>
                      <a:pt x="9" y="211"/>
                    </a:lnTo>
                    <a:lnTo>
                      <a:pt x="13" y="217"/>
                    </a:lnTo>
                    <a:lnTo>
                      <a:pt x="15" y="224"/>
                    </a:lnTo>
                    <a:lnTo>
                      <a:pt x="19" y="230"/>
                    </a:lnTo>
                    <a:lnTo>
                      <a:pt x="25" y="236"/>
                    </a:lnTo>
                    <a:lnTo>
                      <a:pt x="28" y="242"/>
                    </a:lnTo>
                    <a:lnTo>
                      <a:pt x="32" y="247"/>
                    </a:lnTo>
                    <a:lnTo>
                      <a:pt x="38" y="253"/>
                    </a:lnTo>
                    <a:lnTo>
                      <a:pt x="44" y="261"/>
                    </a:lnTo>
                    <a:lnTo>
                      <a:pt x="48" y="264"/>
                    </a:lnTo>
                    <a:lnTo>
                      <a:pt x="53" y="268"/>
                    </a:lnTo>
                    <a:lnTo>
                      <a:pt x="59" y="274"/>
                    </a:lnTo>
                    <a:lnTo>
                      <a:pt x="65" y="278"/>
                    </a:lnTo>
                    <a:lnTo>
                      <a:pt x="70" y="281"/>
                    </a:lnTo>
                    <a:lnTo>
                      <a:pt x="78" y="285"/>
                    </a:lnTo>
                    <a:lnTo>
                      <a:pt x="84" y="287"/>
                    </a:lnTo>
                    <a:lnTo>
                      <a:pt x="91" y="291"/>
                    </a:lnTo>
                    <a:lnTo>
                      <a:pt x="97" y="293"/>
                    </a:lnTo>
                    <a:lnTo>
                      <a:pt x="105" y="297"/>
                    </a:lnTo>
                    <a:lnTo>
                      <a:pt x="112" y="299"/>
                    </a:lnTo>
                    <a:lnTo>
                      <a:pt x="118" y="300"/>
                    </a:lnTo>
                    <a:lnTo>
                      <a:pt x="125" y="302"/>
                    </a:lnTo>
                    <a:lnTo>
                      <a:pt x="133" y="302"/>
                    </a:lnTo>
                    <a:lnTo>
                      <a:pt x="141" y="304"/>
                    </a:lnTo>
                    <a:lnTo>
                      <a:pt x="150" y="304"/>
                    </a:lnTo>
                    <a:lnTo>
                      <a:pt x="150" y="3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24" name="Freeform 88"/>
              <p:cNvSpPr>
                <a:spLocks/>
              </p:cNvSpPr>
              <p:nvPr/>
            </p:nvSpPr>
            <p:spPr bwMode="auto">
              <a:xfrm>
                <a:off x="4067" y="2350"/>
                <a:ext cx="75" cy="75"/>
              </a:xfrm>
              <a:custGeom>
                <a:avLst/>
                <a:gdLst>
                  <a:gd name="T0" fmla="*/ 91 w 150"/>
                  <a:gd name="T1" fmla="*/ 148 h 150"/>
                  <a:gd name="T2" fmla="*/ 104 w 150"/>
                  <a:gd name="T3" fmla="*/ 144 h 150"/>
                  <a:gd name="T4" fmla="*/ 118 w 150"/>
                  <a:gd name="T5" fmla="*/ 137 h 150"/>
                  <a:gd name="T6" fmla="*/ 129 w 150"/>
                  <a:gd name="T7" fmla="*/ 127 h 150"/>
                  <a:gd name="T8" fmla="*/ 138 w 150"/>
                  <a:gd name="T9" fmla="*/ 116 h 150"/>
                  <a:gd name="T10" fmla="*/ 144 w 150"/>
                  <a:gd name="T11" fmla="*/ 102 h 150"/>
                  <a:gd name="T12" fmla="*/ 148 w 150"/>
                  <a:gd name="T13" fmla="*/ 89 h 150"/>
                  <a:gd name="T14" fmla="*/ 150 w 150"/>
                  <a:gd name="T15" fmla="*/ 74 h 150"/>
                  <a:gd name="T16" fmla="*/ 150 w 150"/>
                  <a:gd name="T17" fmla="*/ 61 h 150"/>
                  <a:gd name="T18" fmla="*/ 144 w 150"/>
                  <a:gd name="T19" fmla="*/ 45 h 150"/>
                  <a:gd name="T20" fmla="*/ 137 w 150"/>
                  <a:gd name="T21" fmla="*/ 32 h 150"/>
                  <a:gd name="T22" fmla="*/ 127 w 150"/>
                  <a:gd name="T23" fmla="*/ 21 h 150"/>
                  <a:gd name="T24" fmla="*/ 118 w 150"/>
                  <a:gd name="T25" fmla="*/ 13 h 150"/>
                  <a:gd name="T26" fmla="*/ 104 w 150"/>
                  <a:gd name="T27" fmla="*/ 5 h 150"/>
                  <a:gd name="T28" fmla="*/ 91 w 150"/>
                  <a:gd name="T29" fmla="*/ 2 h 150"/>
                  <a:gd name="T30" fmla="*/ 76 w 150"/>
                  <a:gd name="T31" fmla="*/ 0 h 150"/>
                  <a:gd name="T32" fmla="*/ 60 w 150"/>
                  <a:gd name="T33" fmla="*/ 2 h 150"/>
                  <a:gd name="T34" fmla="*/ 45 w 150"/>
                  <a:gd name="T35" fmla="*/ 7 h 150"/>
                  <a:gd name="T36" fmla="*/ 34 w 150"/>
                  <a:gd name="T37" fmla="*/ 13 h 150"/>
                  <a:gd name="T38" fmla="*/ 22 w 150"/>
                  <a:gd name="T39" fmla="*/ 22 h 150"/>
                  <a:gd name="T40" fmla="*/ 13 w 150"/>
                  <a:gd name="T41" fmla="*/ 34 h 150"/>
                  <a:gd name="T42" fmla="*/ 5 w 150"/>
                  <a:gd name="T43" fmla="*/ 45 h 150"/>
                  <a:gd name="T44" fmla="*/ 2 w 150"/>
                  <a:gd name="T45" fmla="*/ 61 h 150"/>
                  <a:gd name="T46" fmla="*/ 0 w 150"/>
                  <a:gd name="T47" fmla="*/ 76 h 150"/>
                  <a:gd name="T48" fmla="*/ 2 w 150"/>
                  <a:gd name="T49" fmla="*/ 91 h 150"/>
                  <a:gd name="T50" fmla="*/ 7 w 150"/>
                  <a:gd name="T51" fmla="*/ 104 h 150"/>
                  <a:gd name="T52" fmla="*/ 13 w 150"/>
                  <a:gd name="T53" fmla="*/ 118 h 150"/>
                  <a:gd name="T54" fmla="*/ 22 w 150"/>
                  <a:gd name="T55" fmla="*/ 129 h 150"/>
                  <a:gd name="T56" fmla="*/ 34 w 150"/>
                  <a:gd name="T57" fmla="*/ 137 h 150"/>
                  <a:gd name="T58" fmla="*/ 47 w 150"/>
                  <a:gd name="T59" fmla="*/ 144 h 150"/>
                  <a:gd name="T60" fmla="*/ 60 w 150"/>
                  <a:gd name="T61" fmla="*/ 148 h 150"/>
                  <a:gd name="T62" fmla="*/ 76 w 150"/>
                  <a:gd name="T63" fmla="*/ 150 h 150"/>
                  <a:gd name="T64" fmla="*/ 83 w 150"/>
                  <a:gd name="T6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150">
                    <a:moveTo>
                      <a:pt x="83" y="150"/>
                    </a:moveTo>
                    <a:lnTo>
                      <a:pt x="91" y="148"/>
                    </a:lnTo>
                    <a:lnTo>
                      <a:pt x="98" y="146"/>
                    </a:lnTo>
                    <a:lnTo>
                      <a:pt x="104" y="144"/>
                    </a:lnTo>
                    <a:lnTo>
                      <a:pt x="112" y="140"/>
                    </a:lnTo>
                    <a:lnTo>
                      <a:pt x="118" y="137"/>
                    </a:lnTo>
                    <a:lnTo>
                      <a:pt x="123" y="133"/>
                    </a:lnTo>
                    <a:lnTo>
                      <a:pt x="129" y="127"/>
                    </a:lnTo>
                    <a:lnTo>
                      <a:pt x="135" y="123"/>
                    </a:lnTo>
                    <a:lnTo>
                      <a:pt x="138" y="116"/>
                    </a:lnTo>
                    <a:lnTo>
                      <a:pt x="142" y="110"/>
                    </a:lnTo>
                    <a:lnTo>
                      <a:pt x="144" y="102"/>
                    </a:lnTo>
                    <a:lnTo>
                      <a:pt x="148" y="97"/>
                    </a:lnTo>
                    <a:lnTo>
                      <a:pt x="148" y="89"/>
                    </a:lnTo>
                    <a:lnTo>
                      <a:pt x="150" y="81"/>
                    </a:lnTo>
                    <a:lnTo>
                      <a:pt x="150" y="74"/>
                    </a:lnTo>
                    <a:lnTo>
                      <a:pt x="150" y="68"/>
                    </a:lnTo>
                    <a:lnTo>
                      <a:pt x="150" y="61"/>
                    </a:lnTo>
                    <a:lnTo>
                      <a:pt x="148" y="53"/>
                    </a:lnTo>
                    <a:lnTo>
                      <a:pt x="144" y="45"/>
                    </a:lnTo>
                    <a:lnTo>
                      <a:pt x="140" y="40"/>
                    </a:lnTo>
                    <a:lnTo>
                      <a:pt x="137" y="32"/>
                    </a:lnTo>
                    <a:lnTo>
                      <a:pt x="133" y="26"/>
                    </a:lnTo>
                    <a:lnTo>
                      <a:pt x="127" y="21"/>
                    </a:lnTo>
                    <a:lnTo>
                      <a:pt x="123" y="17"/>
                    </a:lnTo>
                    <a:lnTo>
                      <a:pt x="118" y="13"/>
                    </a:lnTo>
                    <a:lnTo>
                      <a:pt x="110" y="9"/>
                    </a:lnTo>
                    <a:lnTo>
                      <a:pt x="104" y="5"/>
                    </a:lnTo>
                    <a:lnTo>
                      <a:pt x="98" y="3"/>
                    </a:lnTo>
                    <a:lnTo>
                      <a:pt x="91" y="2"/>
                    </a:lnTo>
                    <a:lnTo>
                      <a:pt x="83" y="2"/>
                    </a:lnTo>
                    <a:lnTo>
                      <a:pt x="76" y="0"/>
                    </a:lnTo>
                    <a:lnTo>
                      <a:pt x="70" y="2"/>
                    </a:lnTo>
                    <a:lnTo>
                      <a:pt x="60" y="2"/>
                    </a:lnTo>
                    <a:lnTo>
                      <a:pt x="53" y="5"/>
                    </a:lnTo>
                    <a:lnTo>
                      <a:pt x="45" y="7"/>
                    </a:lnTo>
                    <a:lnTo>
                      <a:pt x="40" y="11"/>
                    </a:lnTo>
                    <a:lnTo>
                      <a:pt x="34" y="13"/>
                    </a:lnTo>
                    <a:lnTo>
                      <a:pt x="28" y="17"/>
                    </a:lnTo>
                    <a:lnTo>
                      <a:pt x="22" y="22"/>
                    </a:lnTo>
                    <a:lnTo>
                      <a:pt x="17" y="28"/>
                    </a:lnTo>
                    <a:lnTo>
                      <a:pt x="13" y="34"/>
                    </a:lnTo>
                    <a:lnTo>
                      <a:pt x="9" y="40"/>
                    </a:lnTo>
                    <a:lnTo>
                      <a:pt x="5" y="45"/>
                    </a:lnTo>
                    <a:lnTo>
                      <a:pt x="3" y="53"/>
                    </a:lnTo>
                    <a:lnTo>
                      <a:pt x="2" y="61"/>
                    </a:lnTo>
                    <a:lnTo>
                      <a:pt x="2" y="68"/>
                    </a:lnTo>
                    <a:lnTo>
                      <a:pt x="0" y="76"/>
                    </a:lnTo>
                    <a:lnTo>
                      <a:pt x="2" y="83"/>
                    </a:lnTo>
                    <a:lnTo>
                      <a:pt x="2" y="91"/>
                    </a:lnTo>
                    <a:lnTo>
                      <a:pt x="5" y="97"/>
                    </a:lnTo>
                    <a:lnTo>
                      <a:pt x="7" y="104"/>
                    </a:lnTo>
                    <a:lnTo>
                      <a:pt x="9" y="112"/>
                    </a:lnTo>
                    <a:lnTo>
                      <a:pt x="13" y="118"/>
                    </a:lnTo>
                    <a:lnTo>
                      <a:pt x="17" y="123"/>
                    </a:lnTo>
                    <a:lnTo>
                      <a:pt x="22" y="129"/>
                    </a:lnTo>
                    <a:lnTo>
                      <a:pt x="28" y="133"/>
                    </a:lnTo>
                    <a:lnTo>
                      <a:pt x="34" y="137"/>
                    </a:lnTo>
                    <a:lnTo>
                      <a:pt x="41" y="140"/>
                    </a:lnTo>
                    <a:lnTo>
                      <a:pt x="47" y="144"/>
                    </a:lnTo>
                    <a:lnTo>
                      <a:pt x="55" y="146"/>
                    </a:lnTo>
                    <a:lnTo>
                      <a:pt x="60" y="148"/>
                    </a:lnTo>
                    <a:lnTo>
                      <a:pt x="68" y="150"/>
                    </a:lnTo>
                    <a:lnTo>
                      <a:pt x="76" y="150"/>
                    </a:lnTo>
                    <a:lnTo>
                      <a:pt x="83" y="150"/>
                    </a:lnTo>
                    <a:lnTo>
                      <a:pt x="83"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25" name="Freeform 89"/>
              <p:cNvSpPr>
                <a:spLocks/>
              </p:cNvSpPr>
              <p:nvPr/>
            </p:nvSpPr>
            <p:spPr bwMode="auto">
              <a:xfrm>
                <a:off x="3655" y="2360"/>
                <a:ext cx="475" cy="403"/>
              </a:xfrm>
              <a:custGeom>
                <a:avLst/>
                <a:gdLst>
                  <a:gd name="T0" fmla="*/ 854 w 951"/>
                  <a:gd name="T1" fmla="*/ 0 h 806"/>
                  <a:gd name="T2" fmla="*/ 0 w 951"/>
                  <a:gd name="T3" fmla="*/ 614 h 806"/>
                  <a:gd name="T4" fmla="*/ 143 w 951"/>
                  <a:gd name="T5" fmla="*/ 806 h 806"/>
                  <a:gd name="T6" fmla="*/ 951 w 951"/>
                  <a:gd name="T7" fmla="*/ 114 h 806"/>
                  <a:gd name="T8" fmla="*/ 854 w 951"/>
                  <a:gd name="T9" fmla="*/ 0 h 806"/>
                  <a:gd name="T10" fmla="*/ 854 w 951"/>
                  <a:gd name="T11" fmla="*/ 0 h 806"/>
                </a:gdLst>
                <a:ahLst/>
                <a:cxnLst>
                  <a:cxn ang="0">
                    <a:pos x="T0" y="T1"/>
                  </a:cxn>
                  <a:cxn ang="0">
                    <a:pos x="T2" y="T3"/>
                  </a:cxn>
                  <a:cxn ang="0">
                    <a:pos x="T4" y="T5"/>
                  </a:cxn>
                  <a:cxn ang="0">
                    <a:pos x="T6" y="T7"/>
                  </a:cxn>
                  <a:cxn ang="0">
                    <a:pos x="T8" y="T9"/>
                  </a:cxn>
                  <a:cxn ang="0">
                    <a:pos x="T10" y="T11"/>
                  </a:cxn>
                </a:cxnLst>
                <a:rect l="0" t="0" r="r" b="b"/>
                <a:pathLst>
                  <a:path w="951" h="806">
                    <a:moveTo>
                      <a:pt x="854" y="0"/>
                    </a:moveTo>
                    <a:lnTo>
                      <a:pt x="0" y="614"/>
                    </a:lnTo>
                    <a:lnTo>
                      <a:pt x="143" y="806"/>
                    </a:lnTo>
                    <a:lnTo>
                      <a:pt x="951" y="114"/>
                    </a:lnTo>
                    <a:lnTo>
                      <a:pt x="854" y="0"/>
                    </a:lnTo>
                    <a:lnTo>
                      <a:pt x="8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26" name="Freeform 90"/>
              <p:cNvSpPr>
                <a:spLocks/>
              </p:cNvSpPr>
              <p:nvPr/>
            </p:nvSpPr>
            <p:spPr bwMode="auto">
              <a:xfrm>
                <a:off x="3751" y="2383"/>
                <a:ext cx="368" cy="313"/>
              </a:xfrm>
              <a:custGeom>
                <a:avLst/>
                <a:gdLst>
                  <a:gd name="T0" fmla="*/ 717 w 736"/>
                  <a:gd name="T1" fmla="*/ 0 h 628"/>
                  <a:gd name="T2" fmla="*/ 0 w 736"/>
                  <a:gd name="T3" fmla="*/ 563 h 628"/>
                  <a:gd name="T4" fmla="*/ 38 w 736"/>
                  <a:gd name="T5" fmla="*/ 628 h 628"/>
                  <a:gd name="T6" fmla="*/ 736 w 736"/>
                  <a:gd name="T7" fmla="*/ 19 h 628"/>
                  <a:gd name="T8" fmla="*/ 717 w 736"/>
                  <a:gd name="T9" fmla="*/ 0 h 628"/>
                  <a:gd name="T10" fmla="*/ 717 w 736"/>
                  <a:gd name="T11" fmla="*/ 0 h 628"/>
                </a:gdLst>
                <a:ahLst/>
                <a:cxnLst>
                  <a:cxn ang="0">
                    <a:pos x="T0" y="T1"/>
                  </a:cxn>
                  <a:cxn ang="0">
                    <a:pos x="T2" y="T3"/>
                  </a:cxn>
                  <a:cxn ang="0">
                    <a:pos x="T4" y="T5"/>
                  </a:cxn>
                  <a:cxn ang="0">
                    <a:pos x="T6" y="T7"/>
                  </a:cxn>
                  <a:cxn ang="0">
                    <a:pos x="T8" y="T9"/>
                  </a:cxn>
                  <a:cxn ang="0">
                    <a:pos x="T10" y="T11"/>
                  </a:cxn>
                </a:cxnLst>
                <a:rect l="0" t="0" r="r" b="b"/>
                <a:pathLst>
                  <a:path w="736" h="628">
                    <a:moveTo>
                      <a:pt x="717" y="0"/>
                    </a:moveTo>
                    <a:lnTo>
                      <a:pt x="0" y="563"/>
                    </a:lnTo>
                    <a:lnTo>
                      <a:pt x="38" y="628"/>
                    </a:lnTo>
                    <a:lnTo>
                      <a:pt x="736" y="19"/>
                    </a:lnTo>
                    <a:lnTo>
                      <a:pt x="717" y="0"/>
                    </a:lnTo>
                    <a:lnTo>
                      <a:pt x="7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27" name="Freeform 91"/>
              <p:cNvSpPr>
                <a:spLocks/>
              </p:cNvSpPr>
              <p:nvPr/>
            </p:nvSpPr>
            <p:spPr bwMode="auto">
              <a:xfrm>
                <a:off x="3516" y="2608"/>
                <a:ext cx="281" cy="282"/>
              </a:xfrm>
              <a:custGeom>
                <a:avLst/>
                <a:gdLst>
                  <a:gd name="T0" fmla="*/ 462 w 563"/>
                  <a:gd name="T1" fmla="*/ 498 h 564"/>
                  <a:gd name="T2" fmla="*/ 487 w 563"/>
                  <a:gd name="T3" fmla="*/ 473 h 564"/>
                  <a:gd name="T4" fmla="*/ 509 w 563"/>
                  <a:gd name="T5" fmla="*/ 446 h 564"/>
                  <a:gd name="T6" fmla="*/ 527 w 563"/>
                  <a:gd name="T7" fmla="*/ 418 h 564"/>
                  <a:gd name="T8" fmla="*/ 542 w 563"/>
                  <a:gd name="T9" fmla="*/ 388 h 564"/>
                  <a:gd name="T10" fmla="*/ 553 w 563"/>
                  <a:gd name="T11" fmla="*/ 355 h 564"/>
                  <a:gd name="T12" fmla="*/ 559 w 563"/>
                  <a:gd name="T13" fmla="*/ 323 h 564"/>
                  <a:gd name="T14" fmla="*/ 563 w 563"/>
                  <a:gd name="T15" fmla="*/ 289 h 564"/>
                  <a:gd name="T16" fmla="*/ 561 w 563"/>
                  <a:gd name="T17" fmla="*/ 254 h 564"/>
                  <a:gd name="T18" fmla="*/ 557 w 563"/>
                  <a:gd name="T19" fmla="*/ 220 h 564"/>
                  <a:gd name="T20" fmla="*/ 547 w 563"/>
                  <a:gd name="T21" fmla="*/ 188 h 564"/>
                  <a:gd name="T22" fmla="*/ 532 w 563"/>
                  <a:gd name="T23" fmla="*/ 156 h 564"/>
                  <a:gd name="T24" fmla="*/ 517 w 563"/>
                  <a:gd name="T25" fmla="*/ 125 h 564"/>
                  <a:gd name="T26" fmla="*/ 492 w 563"/>
                  <a:gd name="T27" fmla="*/ 95 h 564"/>
                  <a:gd name="T28" fmla="*/ 468 w 563"/>
                  <a:gd name="T29" fmla="*/ 70 h 564"/>
                  <a:gd name="T30" fmla="*/ 441 w 563"/>
                  <a:gd name="T31" fmla="*/ 49 h 564"/>
                  <a:gd name="T32" fmla="*/ 411 w 563"/>
                  <a:gd name="T33" fmla="*/ 30 h 564"/>
                  <a:gd name="T34" fmla="*/ 380 w 563"/>
                  <a:gd name="T35" fmla="*/ 17 h 564"/>
                  <a:gd name="T36" fmla="*/ 348 w 563"/>
                  <a:gd name="T37" fmla="*/ 7 h 564"/>
                  <a:gd name="T38" fmla="*/ 314 w 563"/>
                  <a:gd name="T39" fmla="*/ 0 h 564"/>
                  <a:gd name="T40" fmla="*/ 281 w 563"/>
                  <a:gd name="T41" fmla="*/ 0 h 564"/>
                  <a:gd name="T42" fmla="*/ 245 w 563"/>
                  <a:gd name="T43" fmla="*/ 0 h 564"/>
                  <a:gd name="T44" fmla="*/ 213 w 563"/>
                  <a:gd name="T45" fmla="*/ 7 h 564"/>
                  <a:gd name="T46" fmla="*/ 179 w 563"/>
                  <a:gd name="T47" fmla="*/ 19 h 564"/>
                  <a:gd name="T48" fmla="*/ 148 w 563"/>
                  <a:gd name="T49" fmla="*/ 34 h 564"/>
                  <a:gd name="T50" fmla="*/ 118 w 563"/>
                  <a:gd name="T51" fmla="*/ 53 h 564"/>
                  <a:gd name="T52" fmla="*/ 89 w 563"/>
                  <a:gd name="T53" fmla="*/ 74 h 564"/>
                  <a:gd name="T54" fmla="*/ 64 w 563"/>
                  <a:gd name="T55" fmla="*/ 101 h 564"/>
                  <a:gd name="T56" fmla="*/ 45 w 563"/>
                  <a:gd name="T57" fmla="*/ 129 h 564"/>
                  <a:gd name="T58" fmla="*/ 26 w 563"/>
                  <a:gd name="T59" fmla="*/ 158 h 564"/>
                  <a:gd name="T60" fmla="*/ 13 w 563"/>
                  <a:gd name="T61" fmla="*/ 188 h 564"/>
                  <a:gd name="T62" fmla="*/ 6 w 563"/>
                  <a:gd name="T63" fmla="*/ 220 h 564"/>
                  <a:gd name="T64" fmla="*/ 0 w 563"/>
                  <a:gd name="T65" fmla="*/ 254 h 564"/>
                  <a:gd name="T66" fmla="*/ 0 w 563"/>
                  <a:gd name="T67" fmla="*/ 287 h 564"/>
                  <a:gd name="T68" fmla="*/ 2 w 563"/>
                  <a:gd name="T69" fmla="*/ 321 h 564"/>
                  <a:gd name="T70" fmla="*/ 9 w 563"/>
                  <a:gd name="T71" fmla="*/ 355 h 564"/>
                  <a:gd name="T72" fmla="*/ 21 w 563"/>
                  <a:gd name="T73" fmla="*/ 389 h 564"/>
                  <a:gd name="T74" fmla="*/ 36 w 563"/>
                  <a:gd name="T75" fmla="*/ 420 h 564"/>
                  <a:gd name="T76" fmla="*/ 57 w 563"/>
                  <a:gd name="T77" fmla="*/ 452 h 564"/>
                  <a:gd name="T78" fmla="*/ 78 w 563"/>
                  <a:gd name="T79" fmla="*/ 479 h 564"/>
                  <a:gd name="T80" fmla="*/ 104 w 563"/>
                  <a:gd name="T81" fmla="*/ 502 h 564"/>
                  <a:gd name="T82" fmla="*/ 133 w 563"/>
                  <a:gd name="T83" fmla="*/ 522 h 564"/>
                  <a:gd name="T84" fmla="*/ 161 w 563"/>
                  <a:gd name="T85" fmla="*/ 538 h 564"/>
                  <a:gd name="T86" fmla="*/ 194 w 563"/>
                  <a:gd name="T87" fmla="*/ 549 h 564"/>
                  <a:gd name="T88" fmla="*/ 228 w 563"/>
                  <a:gd name="T89" fmla="*/ 559 h 564"/>
                  <a:gd name="T90" fmla="*/ 260 w 563"/>
                  <a:gd name="T91" fmla="*/ 562 h 564"/>
                  <a:gd name="T92" fmla="*/ 295 w 563"/>
                  <a:gd name="T93" fmla="*/ 562 h 564"/>
                  <a:gd name="T94" fmla="*/ 329 w 563"/>
                  <a:gd name="T95" fmla="*/ 559 h 564"/>
                  <a:gd name="T96" fmla="*/ 361 w 563"/>
                  <a:gd name="T97" fmla="*/ 553 h 564"/>
                  <a:gd name="T98" fmla="*/ 393 w 563"/>
                  <a:gd name="T99" fmla="*/ 540 h 564"/>
                  <a:gd name="T100" fmla="*/ 426 w 563"/>
                  <a:gd name="T101" fmla="*/ 52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564">
                    <a:moveTo>
                      <a:pt x="439" y="517"/>
                    </a:moveTo>
                    <a:lnTo>
                      <a:pt x="445" y="511"/>
                    </a:lnTo>
                    <a:lnTo>
                      <a:pt x="450" y="507"/>
                    </a:lnTo>
                    <a:lnTo>
                      <a:pt x="456" y="502"/>
                    </a:lnTo>
                    <a:lnTo>
                      <a:pt x="462" y="498"/>
                    </a:lnTo>
                    <a:lnTo>
                      <a:pt x="466" y="494"/>
                    </a:lnTo>
                    <a:lnTo>
                      <a:pt x="471" y="488"/>
                    </a:lnTo>
                    <a:lnTo>
                      <a:pt x="477" y="484"/>
                    </a:lnTo>
                    <a:lnTo>
                      <a:pt x="483" y="479"/>
                    </a:lnTo>
                    <a:lnTo>
                      <a:pt x="487" y="473"/>
                    </a:lnTo>
                    <a:lnTo>
                      <a:pt x="492" y="467"/>
                    </a:lnTo>
                    <a:lnTo>
                      <a:pt x="494" y="464"/>
                    </a:lnTo>
                    <a:lnTo>
                      <a:pt x="500" y="458"/>
                    </a:lnTo>
                    <a:lnTo>
                      <a:pt x="504" y="452"/>
                    </a:lnTo>
                    <a:lnTo>
                      <a:pt x="509" y="446"/>
                    </a:lnTo>
                    <a:lnTo>
                      <a:pt x="513" y="441"/>
                    </a:lnTo>
                    <a:lnTo>
                      <a:pt x="517" y="437"/>
                    </a:lnTo>
                    <a:lnTo>
                      <a:pt x="521" y="429"/>
                    </a:lnTo>
                    <a:lnTo>
                      <a:pt x="523" y="424"/>
                    </a:lnTo>
                    <a:lnTo>
                      <a:pt x="527" y="418"/>
                    </a:lnTo>
                    <a:lnTo>
                      <a:pt x="530" y="412"/>
                    </a:lnTo>
                    <a:lnTo>
                      <a:pt x="534" y="407"/>
                    </a:lnTo>
                    <a:lnTo>
                      <a:pt x="536" y="399"/>
                    </a:lnTo>
                    <a:lnTo>
                      <a:pt x="540" y="393"/>
                    </a:lnTo>
                    <a:lnTo>
                      <a:pt x="542" y="388"/>
                    </a:lnTo>
                    <a:lnTo>
                      <a:pt x="544" y="380"/>
                    </a:lnTo>
                    <a:lnTo>
                      <a:pt x="547" y="374"/>
                    </a:lnTo>
                    <a:lnTo>
                      <a:pt x="549" y="369"/>
                    </a:lnTo>
                    <a:lnTo>
                      <a:pt x="551" y="361"/>
                    </a:lnTo>
                    <a:lnTo>
                      <a:pt x="553" y="355"/>
                    </a:lnTo>
                    <a:lnTo>
                      <a:pt x="555" y="350"/>
                    </a:lnTo>
                    <a:lnTo>
                      <a:pt x="557" y="342"/>
                    </a:lnTo>
                    <a:lnTo>
                      <a:pt x="559" y="336"/>
                    </a:lnTo>
                    <a:lnTo>
                      <a:pt x="559" y="329"/>
                    </a:lnTo>
                    <a:lnTo>
                      <a:pt x="559" y="323"/>
                    </a:lnTo>
                    <a:lnTo>
                      <a:pt x="561" y="315"/>
                    </a:lnTo>
                    <a:lnTo>
                      <a:pt x="561" y="310"/>
                    </a:lnTo>
                    <a:lnTo>
                      <a:pt x="561" y="302"/>
                    </a:lnTo>
                    <a:lnTo>
                      <a:pt x="563" y="294"/>
                    </a:lnTo>
                    <a:lnTo>
                      <a:pt x="563" y="289"/>
                    </a:lnTo>
                    <a:lnTo>
                      <a:pt x="563" y="283"/>
                    </a:lnTo>
                    <a:lnTo>
                      <a:pt x="563" y="275"/>
                    </a:lnTo>
                    <a:lnTo>
                      <a:pt x="563" y="268"/>
                    </a:lnTo>
                    <a:lnTo>
                      <a:pt x="561" y="262"/>
                    </a:lnTo>
                    <a:lnTo>
                      <a:pt x="561" y="254"/>
                    </a:lnTo>
                    <a:lnTo>
                      <a:pt x="561" y="247"/>
                    </a:lnTo>
                    <a:lnTo>
                      <a:pt x="559" y="241"/>
                    </a:lnTo>
                    <a:lnTo>
                      <a:pt x="559" y="234"/>
                    </a:lnTo>
                    <a:lnTo>
                      <a:pt x="559" y="228"/>
                    </a:lnTo>
                    <a:lnTo>
                      <a:pt x="557" y="220"/>
                    </a:lnTo>
                    <a:lnTo>
                      <a:pt x="555" y="215"/>
                    </a:lnTo>
                    <a:lnTo>
                      <a:pt x="553" y="207"/>
                    </a:lnTo>
                    <a:lnTo>
                      <a:pt x="551" y="201"/>
                    </a:lnTo>
                    <a:lnTo>
                      <a:pt x="549" y="194"/>
                    </a:lnTo>
                    <a:lnTo>
                      <a:pt x="547" y="188"/>
                    </a:lnTo>
                    <a:lnTo>
                      <a:pt x="544" y="180"/>
                    </a:lnTo>
                    <a:lnTo>
                      <a:pt x="542" y="175"/>
                    </a:lnTo>
                    <a:lnTo>
                      <a:pt x="538" y="169"/>
                    </a:lnTo>
                    <a:lnTo>
                      <a:pt x="536" y="161"/>
                    </a:lnTo>
                    <a:lnTo>
                      <a:pt x="532" y="156"/>
                    </a:lnTo>
                    <a:lnTo>
                      <a:pt x="530" y="150"/>
                    </a:lnTo>
                    <a:lnTo>
                      <a:pt x="527" y="142"/>
                    </a:lnTo>
                    <a:lnTo>
                      <a:pt x="523" y="137"/>
                    </a:lnTo>
                    <a:lnTo>
                      <a:pt x="519" y="131"/>
                    </a:lnTo>
                    <a:lnTo>
                      <a:pt x="517" y="125"/>
                    </a:lnTo>
                    <a:lnTo>
                      <a:pt x="511" y="120"/>
                    </a:lnTo>
                    <a:lnTo>
                      <a:pt x="507" y="114"/>
                    </a:lnTo>
                    <a:lnTo>
                      <a:pt x="502" y="108"/>
                    </a:lnTo>
                    <a:lnTo>
                      <a:pt x="498" y="102"/>
                    </a:lnTo>
                    <a:lnTo>
                      <a:pt x="492" y="95"/>
                    </a:lnTo>
                    <a:lnTo>
                      <a:pt x="488" y="89"/>
                    </a:lnTo>
                    <a:lnTo>
                      <a:pt x="483" y="85"/>
                    </a:lnTo>
                    <a:lnTo>
                      <a:pt x="479" y="82"/>
                    </a:lnTo>
                    <a:lnTo>
                      <a:pt x="473" y="76"/>
                    </a:lnTo>
                    <a:lnTo>
                      <a:pt x="468" y="70"/>
                    </a:lnTo>
                    <a:lnTo>
                      <a:pt x="462" y="64"/>
                    </a:lnTo>
                    <a:lnTo>
                      <a:pt x="458" y="61"/>
                    </a:lnTo>
                    <a:lnTo>
                      <a:pt x="452" y="57"/>
                    </a:lnTo>
                    <a:lnTo>
                      <a:pt x="447" y="53"/>
                    </a:lnTo>
                    <a:lnTo>
                      <a:pt x="441" y="49"/>
                    </a:lnTo>
                    <a:lnTo>
                      <a:pt x="435" y="45"/>
                    </a:lnTo>
                    <a:lnTo>
                      <a:pt x="430" y="42"/>
                    </a:lnTo>
                    <a:lnTo>
                      <a:pt x="422" y="38"/>
                    </a:lnTo>
                    <a:lnTo>
                      <a:pt x="416" y="34"/>
                    </a:lnTo>
                    <a:lnTo>
                      <a:pt x="411" y="30"/>
                    </a:lnTo>
                    <a:lnTo>
                      <a:pt x="405" y="26"/>
                    </a:lnTo>
                    <a:lnTo>
                      <a:pt x="399" y="24"/>
                    </a:lnTo>
                    <a:lnTo>
                      <a:pt x="392" y="23"/>
                    </a:lnTo>
                    <a:lnTo>
                      <a:pt x="386" y="21"/>
                    </a:lnTo>
                    <a:lnTo>
                      <a:pt x="380" y="17"/>
                    </a:lnTo>
                    <a:lnTo>
                      <a:pt x="372" y="15"/>
                    </a:lnTo>
                    <a:lnTo>
                      <a:pt x="367" y="13"/>
                    </a:lnTo>
                    <a:lnTo>
                      <a:pt x="361" y="11"/>
                    </a:lnTo>
                    <a:lnTo>
                      <a:pt x="353" y="7"/>
                    </a:lnTo>
                    <a:lnTo>
                      <a:pt x="348" y="7"/>
                    </a:lnTo>
                    <a:lnTo>
                      <a:pt x="340" y="5"/>
                    </a:lnTo>
                    <a:lnTo>
                      <a:pt x="334" y="5"/>
                    </a:lnTo>
                    <a:lnTo>
                      <a:pt x="327" y="4"/>
                    </a:lnTo>
                    <a:lnTo>
                      <a:pt x="321" y="2"/>
                    </a:lnTo>
                    <a:lnTo>
                      <a:pt x="314" y="0"/>
                    </a:lnTo>
                    <a:lnTo>
                      <a:pt x="308" y="0"/>
                    </a:lnTo>
                    <a:lnTo>
                      <a:pt x="300" y="0"/>
                    </a:lnTo>
                    <a:lnTo>
                      <a:pt x="295" y="0"/>
                    </a:lnTo>
                    <a:lnTo>
                      <a:pt x="287" y="0"/>
                    </a:lnTo>
                    <a:lnTo>
                      <a:pt x="281" y="0"/>
                    </a:lnTo>
                    <a:lnTo>
                      <a:pt x="274" y="0"/>
                    </a:lnTo>
                    <a:lnTo>
                      <a:pt x="268" y="0"/>
                    </a:lnTo>
                    <a:lnTo>
                      <a:pt x="260" y="0"/>
                    </a:lnTo>
                    <a:lnTo>
                      <a:pt x="253" y="0"/>
                    </a:lnTo>
                    <a:lnTo>
                      <a:pt x="245" y="0"/>
                    </a:lnTo>
                    <a:lnTo>
                      <a:pt x="239" y="2"/>
                    </a:lnTo>
                    <a:lnTo>
                      <a:pt x="232" y="4"/>
                    </a:lnTo>
                    <a:lnTo>
                      <a:pt x="226" y="5"/>
                    </a:lnTo>
                    <a:lnTo>
                      <a:pt x="218" y="5"/>
                    </a:lnTo>
                    <a:lnTo>
                      <a:pt x="213" y="7"/>
                    </a:lnTo>
                    <a:lnTo>
                      <a:pt x="207" y="9"/>
                    </a:lnTo>
                    <a:lnTo>
                      <a:pt x="199" y="11"/>
                    </a:lnTo>
                    <a:lnTo>
                      <a:pt x="192" y="13"/>
                    </a:lnTo>
                    <a:lnTo>
                      <a:pt x="186" y="17"/>
                    </a:lnTo>
                    <a:lnTo>
                      <a:pt x="179" y="19"/>
                    </a:lnTo>
                    <a:lnTo>
                      <a:pt x="175" y="23"/>
                    </a:lnTo>
                    <a:lnTo>
                      <a:pt x="167" y="24"/>
                    </a:lnTo>
                    <a:lnTo>
                      <a:pt x="160" y="26"/>
                    </a:lnTo>
                    <a:lnTo>
                      <a:pt x="154" y="30"/>
                    </a:lnTo>
                    <a:lnTo>
                      <a:pt x="148" y="34"/>
                    </a:lnTo>
                    <a:lnTo>
                      <a:pt x="142" y="36"/>
                    </a:lnTo>
                    <a:lnTo>
                      <a:pt x="135" y="42"/>
                    </a:lnTo>
                    <a:lnTo>
                      <a:pt x="129" y="45"/>
                    </a:lnTo>
                    <a:lnTo>
                      <a:pt x="123" y="49"/>
                    </a:lnTo>
                    <a:lnTo>
                      <a:pt x="118" y="53"/>
                    </a:lnTo>
                    <a:lnTo>
                      <a:pt x="112" y="57"/>
                    </a:lnTo>
                    <a:lnTo>
                      <a:pt x="106" y="61"/>
                    </a:lnTo>
                    <a:lnTo>
                      <a:pt x="101" y="66"/>
                    </a:lnTo>
                    <a:lnTo>
                      <a:pt x="95" y="70"/>
                    </a:lnTo>
                    <a:lnTo>
                      <a:pt x="89" y="74"/>
                    </a:lnTo>
                    <a:lnTo>
                      <a:pt x="83" y="80"/>
                    </a:lnTo>
                    <a:lnTo>
                      <a:pt x="80" y="85"/>
                    </a:lnTo>
                    <a:lnTo>
                      <a:pt x="74" y="89"/>
                    </a:lnTo>
                    <a:lnTo>
                      <a:pt x="70" y="95"/>
                    </a:lnTo>
                    <a:lnTo>
                      <a:pt x="64" y="101"/>
                    </a:lnTo>
                    <a:lnTo>
                      <a:pt x="61" y="106"/>
                    </a:lnTo>
                    <a:lnTo>
                      <a:pt x="55" y="112"/>
                    </a:lnTo>
                    <a:lnTo>
                      <a:pt x="51" y="116"/>
                    </a:lnTo>
                    <a:lnTo>
                      <a:pt x="47" y="121"/>
                    </a:lnTo>
                    <a:lnTo>
                      <a:pt x="45" y="129"/>
                    </a:lnTo>
                    <a:lnTo>
                      <a:pt x="40" y="135"/>
                    </a:lnTo>
                    <a:lnTo>
                      <a:pt x="38" y="140"/>
                    </a:lnTo>
                    <a:lnTo>
                      <a:pt x="34" y="144"/>
                    </a:lnTo>
                    <a:lnTo>
                      <a:pt x="30" y="152"/>
                    </a:lnTo>
                    <a:lnTo>
                      <a:pt x="26" y="158"/>
                    </a:lnTo>
                    <a:lnTo>
                      <a:pt x="25" y="163"/>
                    </a:lnTo>
                    <a:lnTo>
                      <a:pt x="21" y="171"/>
                    </a:lnTo>
                    <a:lnTo>
                      <a:pt x="19" y="177"/>
                    </a:lnTo>
                    <a:lnTo>
                      <a:pt x="17" y="182"/>
                    </a:lnTo>
                    <a:lnTo>
                      <a:pt x="13" y="188"/>
                    </a:lnTo>
                    <a:lnTo>
                      <a:pt x="11" y="196"/>
                    </a:lnTo>
                    <a:lnTo>
                      <a:pt x="9" y="201"/>
                    </a:lnTo>
                    <a:lnTo>
                      <a:pt x="7" y="207"/>
                    </a:lnTo>
                    <a:lnTo>
                      <a:pt x="7" y="215"/>
                    </a:lnTo>
                    <a:lnTo>
                      <a:pt x="6" y="220"/>
                    </a:lnTo>
                    <a:lnTo>
                      <a:pt x="6" y="228"/>
                    </a:lnTo>
                    <a:lnTo>
                      <a:pt x="4" y="234"/>
                    </a:lnTo>
                    <a:lnTo>
                      <a:pt x="2" y="241"/>
                    </a:lnTo>
                    <a:lnTo>
                      <a:pt x="0" y="247"/>
                    </a:lnTo>
                    <a:lnTo>
                      <a:pt x="0" y="254"/>
                    </a:lnTo>
                    <a:lnTo>
                      <a:pt x="0" y="260"/>
                    </a:lnTo>
                    <a:lnTo>
                      <a:pt x="0" y="268"/>
                    </a:lnTo>
                    <a:lnTo>
                      <a:pt x="0" y="273"/>
                    </a:lnTo>
                    <a:lnTo>
                      <a:pt x="0" y="281"/>
                    </a:lnTo>
                    <a:lnTo>
                      <a:pt x="0" y="287"/>
                    </a:lnTo>
                    <a:lnTo>
                      <a:pt x="0" y="294"/>
                    </a:lnTo>
                    <a:lnTo>
                      <a:pt x="0" y="300"/>
                    </a:lnTo>
                    <a:lnTo>
                      <a:pt x="0" y="308"/>
                    </a:lnTo>
                    <a:lnTo>
                      <a:pt x="0" y="315"/>
                    </a:lnTo>
                    <a:lnTo>
                      <a:pt x="2" y="321"/>
                    </a:lnTo>
                    <a:lnTo>
                      <a:pt x="4" y="329"/>
                    </a:lnTo>
                    <a:lnTo>
                      <a:pt x="6" y="336"/>
                    </a:lnTo>
                    <a:lnTo>
                      <a:pt x="6" y="342"/>
                    </a:lnTo>
                    <a:lnTo>
                      <a:pt x="7" y="350"/>
                    </a:lnTo>
                    <a:lnTo>
                      <a:pt x="9" y="355"/>
                    </a:lnTo>
                    <a:lnTo>
                      <a:pt x="11" y="363"/>
                    </a:lnTo>
                    <a:lnTo>
                      <a:pt x="13" y="369"/>
                    </a:lnTo>
                    <a:lnTo>
                      <a:pt x="15" y="376"/>
                    </a:lnTo>
                    <a:lnTo>
                      <a:pt x="19" y="382"/>
                    </a:lnTo>
                    <a:lnTo>
                      <a:pt x="21" y="389"/>
                    </a:lnTo>
                    <a:lnTo>
                      <a:pt x="25" y="395"/>
                    </a:lnTo>
                    <a:lnTo>
                      <a:pt x="26" y="403"/>
                    </a:lnTo>
                    <a:lnTo>
                      <a:pt x="30" y="408"/>
                    </a:lnTo>
                    <a:lnTo>
                      <a:pt x="34" y="414"/>
                    </a:lnTo>
                    <a:lnTo>
                      <a:pt x="36" y="420"/>
                    </a:lnTo>
                    <a:lnTo>
                      <a:pt x="40" y="427"/>
                    </a:lnTo>
                    <a:lnTo>
                      <a:pt x="44" y="433"/>
                    </a:lnTo>
                    <a:lnTo>
                      <a:pt x="49" y="441"/>
                    </a:lnTo>
                    <a:lnTo>
                      <a:pt x="51" y="446"/>
                    </a:lnTo>
                    <a:lnTo>
                      <a:pt x="57" y="452"/>
                    </a:lnTo>
                    <a:lnTo>
                      <a:pt x="61" y="458"/>
                    </a:lnTo>
                    <a:lnTo>
                      <a:pt x="64" y="464"/>
                    </a:lnTo>
                    <a:lnTo>
                      <a:pt x="70" y="467"/>
                    </a:lnTo>
                    <a:lnTo>
                      <a:pt x="74" y="473"/>
                    </a:lnTo>
                    <a:lnTo>
                      <a:pt x="78" y="479"/>
                    </a:lnTo>
                    <a:lnTo>
                      <a:pt x="83" y="484"/>
                    </a:lnTo>
                    <a:lnTo>
                      <a:pt x="89" y="488"/>
                    </a:lnTo>
                    <a:lnTo>
                      <a:pt x="95" y="494"/>
                    </a:lnTo>
                    <a:lnTo>
                      <a:pt x="99" y="498"/>
                    </a:lnTo>
                    <a:lnTo>
                      <a:pt x="104" y="502"/>
                    </a:lnTo>
                    <a:lnTo>
                      <a:pt x="110" y="505"/>
                    </a:lnTo>
                    <a:lnTo>
                      <a:pt x="116" y="511"/>
                    </a:lnTo>
                    <a:lnTo>
                      <a:pt x="122" y="515"/>
                    </a:lnTo>
                    <a:lnTo>
                      <a:pt x="127" y="519"/>
                    </a:lnTo>
                    <a:lnTo>
                      <a:pt x="133" y="522"/>
                    </a:lnTo>
                    <a:lnTo>
                      <a:pt x="139" y="524"/>
                    </a:lnTo>
                    <a:lnTo>
                      <a:pt x="144" y="528"/>
                    </a:lnTo>
                    <a:lnTo>
                      <a:pt x="150" y="532"/>
                    </a:lnTo>
                    <a:lnTo>
                      <a:pt x="156" y="534"/>
                    </a:lnTo>
                    <a:lnTo>
                      <a:pt x="161" y="538"/>
                    </a:lnTo>
                    <a:lnTo>
                      <a:pt x="169" y="540"/>
                    </a:lnTo>
                    <a:lnTo>
                      <a:pt x="177" y="543"/>
                    </a:lnTo>
                    <a:lnTo>
                      <a:pt x="182" y="545"/>
                    </a:lnTo>
                    <a:lnTo>
                      <a:pt x="188" y="547"/>
                    </a:lnTo>
                    <a:lnTo>
                      <a:pt x="194" y="549"/>
                    </a:lnTo>
                    <a:lnTo>
                      <a:pt x="201" y="553"/>
                    </a:lnTo>
                    <a:lnTo>
                      <a:pt x="207" y="553"/>
                    </a:lnTo>
                    <a:lnTo>
                      <a:pt x="215" y="555"/>
                    </a:lnTo>
                    <a:lnTo>
                      <a:pt x="220" y="557"/>
                    </a:lnTo>
                    <a:lnTo>
                      <a:pt x="228" y="559"/>
                    </a:lnTo>
                    <a:lnTo>
                      <a:pt x="234" y="559"/>
                    </a:lnTo>
                    <a:lnTo>
                      <a:pt x="241" y="561"/>
                    </a:lnTo>
                    <a:lnTo>
                      <a:pt x="247" y="561"/>
                    </a:lnTo>
                    <a:lnTo>
                      <a:pt x="255" y="562"/>
                    </a:lnTo>
                    <a:lnTo>
                      <a:pt x="260" y="562"/>
                    </a:lnTo>
                    <a:lnTo>
                      <a:pt x="268" y="562"/>
                    </a:lnTo>
                    <a:lnTo>
                      <a:pt x="274" y="562"/>
                    </a:lnTo>
                    <a:lnTo>
                      <a:pt x="281" y="564"/>
                    </a:lnTo>
                    <a:lnTo>
                      <a:pt x="287" y="562"/>
                    </a:lnTo>
                    <a:lnTo>
                      <a:pt x="295" y="562"/>
                    </a:lnTo>
                    <a:lnTo>
                      <a:pt x="300" y="562"/>
                    </a:lnTo>
                    <a:lnTo>
                      <a:pt x="308" y="562"/>
                    </a:lnTo>
                    <a:lnTo>
                      <a:pt x="315" y="561"/>
                    </a:lnTo>
                    <a:lnTo>
                      <a:pt x="323" y="561"/>
                    </a:lnTo>
                    <a:lnTo>
                      <a:pt x="329" y="559"/>
                    </a:lnTo>
                    <a:lnTo>
                      <a:pt x="336" y="559"/>
                    </a:lnTo>
                    <a:lnTo>
                      <a:pt x="342" y="557"/>
                    </a:lnTo>
                    <a:lnTo>
                      <a:pt x="348" y="555"/>
                    </a:lnTo>
                    <a:lnTo>
                      <a:pt x="353" y="553"/>
                    </a:lnTo>
                    <a:lnTo>
                      <a:pt x="361" y="553"/>
                    </a:lnTo>
                    <a:lnTo>
                      <a:pt x="369" y="549"/>
                    </a:lnTo>
                    <a:lnTo>
                      <a:pt x="374" y="547"/>
                    </a:lnTo>
                    <a:lnTo>
                      <a:pt x="380" y="545"/>
                    </a:lnTo>
                    <a:lnTo>
                      <a:pt x="388" y="543"/>
                    </a:lnTo>
                    <a:lnTo>
                      <a:pt x="393" y="540"/>
                    </a:lnTo>
                    <a:lnTo>
                      <a:pt x="401" y="536"/>
                    </a:lnTo>
                    <a:lnTo>
                      <a:pt x="407" y="534"/>
                    </a:lnTo>
                    <a:lnTo>
                      <a:pt x="412" y="530"/>
                    </a:lnTo>
                    <a:lnTo>
                      <a:pt x="420" y="526"/>
                    </a:lnTo>
                    <a:lnTo>
                      <a:pt x="426" y="524"/>
                    </a:lnTo>
                    <a:lnTo>
                      <a:pt x="433" y="521"/>
                    </a:lnTo>
                    <a:lnTo>
                      <a:pt x="439" y="517"/>
                    </a:lnTo>
                    <a:lnTo>
                      <a:pt x="439" y="5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28" name="Freeform 92"/>
              <p:cNvSpPr>
                <a:spLocks/>
              </p:cNvSpPr>
              <p:nvPr/>
            </p:nvSpPr>
            <p:spPr bwMode="auto">
              <a:xfrm>
                <a:off x="3538" y="2633"/>
                <a:ext cx="199" cy="199"/>
              </a:xfrm>
              <a:custGeom>
                <a:avLst/>
                <a:gdLst>
                  <a:gd name="T0" fmla="*/ 327 w 399"/>
                  <a:gd name="T1" fmla="*/ 352 h 399"/>
                  <a:gd name="T2" fmla="*/ 348 w 399"/>
                  <a:gd name="T3" fmla="*/ 331 h 399"/>
                  <a:gd name="T4" fmla="*/ 367 w 399"/>
                  <a:gd name="T5" fmla="*/ 308 h 399"/>
                  <a:gd name="T6" fmla="*/ 380 w 399"/>
                  <a:gd name="T7" fmla="*/ 282 h 399"/>
                  <a:gd name="T8" fmla="*/ 391 w 399"/>
                  <a:gd name="T9" fmla="*/ 255 h 399"/>
                  <a:gd name="T10" fmla="*/ 397 w 399"/>
                  <a:gd name="T11" fmla="*/ 226 h 399"/>
                  <a:gd name="T12" fmla="*/ 399 w 399"/>
                  <a:gd name="T13" fmla="*/ 198 h 399"/>
                  <a:gd name="T14" fmla="*/ 395 w 399"/>
                  <a:gd name="T15" fmla="*/ 169 h 399"/>
                  <a:gd name="T16" fmla="*/ 389 w 399"/>
                  <a:gd name="T17" fmla="*/ 141 h 399"/>
                  <a:gd name="T18" fmla="*/ 380 w 399"/>
                  <a:gd name="T19" fmla="*/ 112 h 399"/>
                  <a:gd name="T20" fmla="*/ 365 w 399"/>
                  <a:gd name="T21" fmla="*/ 88 h 399"/>
                  <a:gd name="T22" fmla="*/ 344 w 399"/>
                  <a:gd name="T23" fmla="*/ 63 h 399"/>
                  <a:gd name="T24" fmla="*/ 323 w 399"/>
                  <a:gd name="T25" fmla="*/ 42 h 399"/>
                  <a:gd name="T26" fmla="*/ 300 w 399"/>
                  <a:gd name="T27" fmla="*/ 27 h 399"/>
                  <a:gd name="T28" fmla="*/ 273 w 399"/>
                  <a:gd name="T29" fmla="*/ 14 h 399"/>
                  <a:gd name="T30" fmla="*/ 247 w 399"/>
                  <a:gd name="T31" fmla="*/ 4 h 399"/>
                  <a:gd name="T32" fmla="*/ 218 w 399"/>
                  <a:gd name="T33" fmla="*/ 0 h 399"/>
                  <a:gd name="T34" fmla="*/ 190 w 399"/>
                  <a:gd name="T35" fmla="*/ 0 h 399"/>
                  <a:gd name="T36" fmla="*/ 161 w 399"/>
                  <a:gd name="T37" fmla="*/ 4 h 399"/>
                  <a:gd name="T38" fmla="*/ 133 w 399"/>
                  <a:gd name="T39" fmla="*/ 10 h 399"/>
                  <a:gd name="T40" fmla="*/ 106 w 399"/>
                  <a:gd name="T41" fmla="*/ 23 h 399"/>
                  <a:gd name="T42" fmla="*/ 79 w 399"/>
                  <a:gd name="T43" fmla="*/ 38 h 399"/>
                  <a:gd name="T44" fmla="*/ 57 w 399"/>
                  <a:gd name="T45" fmla="*/ 59 h 399"/>
                  <a:gd name="T46" fmla="*/ 38 w 399"/>
                  <a:gd name="T47" fmla="*/ 82 h 399"/>
                  <a:gd name="T48" fmla="*/ 22 w 399"/>
                  <a:gd name="T49" fmla="*/ 107 h 399"/>
                  <a:gd name="T50" fmla="*/ 9 w 399"/>
                  <a:gd name="T51" fmla="*/ 133 h 399"/>
                  <a:gd name="T52" fmla="*/ 3 w 399"/>
                  <a:gd name="T53" fmla="*/ 162 h 399"/>
                  <a:gd name="T54" fmla="*/ 0 w 399"/>
                  <a:gd name="T55" fmla="*/ 188 h 399"/>
                  <a:gd name="T56" fmla="*/ 0 w 399"/>
                  <a:gd name="T57" fmla="*/ 219 h 399"/>
                  <a:gd name="T58" fmla="*/ 5 w 399"/>
                  <a:gd name="T59" fmla="*/ 247 h 399"/>
                  <a:gd name="T60" fmla="*/ 15 w 399"/>
                  <a:gd name="T61" fmla="*/ 276 h 399"/>
                  <a:gd name="T62" fmla="*/ 28 w 399"/>
                  <a:gd name="T63" fmla="*/ 302 h 399"/>
                  <a:gd name="T64" fmla="*/ 47 w 399"/>
                  <a:gd name="T65" fmla="*/ 327 h 399"/>
                  <a:gd name="T66" fmla="*/ 66 w 399"/>
                  <a:gd name="T67" fmla="*/ 348 h 399"/>
                  <a:gd name="T68" fmla="*/ 89 w 399"/>
                  <a:gd name="T69" fmla="*/ 365 h 399"/>
                  <a:gd name="T70" fmla="*/ 114 w 399"/>
                  <a:gd name="T71" fmla="*/ 378 h 399"/>
                  <a:gd name="T72" fmla="*/ 142 w 399"/>
                  <a:gd name="T73" fmla="*/ 390 h 399"/>
                  <a:gd name="T74" fmla="*/ 169 w 399"/>
                  <a:gd name="T75" fmla="*/ 396 h 399"/>
                  <a:gd name="T76" fmla="*/ 199 w 399"/>
                  <a:gd name="T77" fmla="*/ 399 h 399"/>
                  <a:gd name="T78" fmla="*/ 228 w 399"/>
                  <a:gd name="T79" fmla="*/ 396 h 399"/>
                  <a:gd name="T80" fmla="*/ 256 w 399"/>
                  <a:gd name="T81" fmla="*/ 390 h 399"/>
                  <a:gd name="T82" fmla="*/ 283 w 399"/>
                  <a:gd name="T83" fmla="*/ 380 h 399"/>
                  <a:gd name="T84" fmla="*/ 311 w 399"/>
                  <a:gd name="T85" fmla="*/ 36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9" h="399">
                    <a:moveTo>
                      <a:pt x="311" y="365"/>
                    </a:moveTo>
                    <a:lnTo>
                      <a:pt x="319" y="359"/>
                    </a:lnTo>
                    <a:lnTo>
                      <a:pt x="327" y="352"/>
                    </a:lnTo>
                    <a:lnTo>
                      <a:pt x="334" y="346"/>
                    </a:lnTo>
                    <a:lnTo>
                      <a:pt x="342" y="339"/>
                    </a:lnTo>
                    <a:lnTo>
                      <a:pt x="348" y="331"/>
                    </a:lnTo>
                    <a:lnTo>
                      <a:pt x="355" y="323"/>
                    </a:lnTo>
                    <a:lnTo>
                      <a:pt x="361" y="316"/>
                    </a:lnTo>
                    <a:lnTo>
                      <a:pt x="367" y="308"/>
                    </a:lnTo>
                    <a:lnTo>
                      <a:pt x="370" y="299"/>
                    </a:lnTo>
                    <a:lnTo>
                      <a:pt x="376" y="291"/>
                    </a:lnTo>
                    <a:lnTo>
                      <a:pt x="380" y="282"/>
                    </a:lnTo>
                    <a:lnTo>
                      <a:pt x="384" y="274"/>
                    </a:lnTo>
                    <a:lnTo>
                      <a:pt x="387" y="264"/>
                    </a:lnTo>
                    <a:lnTo>
                      <a:pt x="391" y="255"/>
                    </a:lnTo>
                    <a:lnTo>
                      <a:pt x="393" y="245"/>
                    </a:lnTo>
                    <a:lnTo>
                      <a:pt x="395" y="238"/>
                    </a:lnTo>
                    <a:lnTo>
                      <a:pt x="397" y="226"/>
                    </a:lnTo>
                    <a:lnTo>
                      <a:pt x="397" y="217"/>
                    </a:lnTo>
                    <a:lnTo>
                      <a:pt x="397" y="207"/>
                    </a:lnTo>
                    <a:lnTo>
                      <a:pt x="399" y="198"/>
                    </a:lnTo>
                    <a:lnTo>
                      <a:pt x="397" y="188"/>
                    </a:lnTo>
                    <a:lnTo>
                      <a:pt x="397" y="179"/>
                    </a:lnTo>
                    <a:lnTo>
                      <a:pt x="395" y="169"/>
                    </a:lnTo>
                    <a:lnTo>
                      <a:pt x="395" y="160"/>
                    </a:lnTo>
                    <a:lnTo>
                      <a:pt x="393" y="150"/>
                    </a:lnTo>
                    <a:lnTo>
                      <a:pt x="389" y="141"/>
                    </a:lnTo>
                    <a:lnTo>
                      <a:pt x="387" y="131"/>
                    </a:lnTo>
                    <a:lnTo>
                      <a:pt x="384" y="122"/>
                    </a:lnTo>
                    <a:lnTo>
                      <a:pt x="380" y="112"/>
                    </a:lnTo>
                    <a:lnTo>
                      <a:pt x="374" y="103"/>
                    </a:lnTo>
                    <a:lnTo>
                      <a:pt x="368" y="95"/>
                    </a:lnTo>
                    <a:lnTo>
                      <a:pt x="365" y="88"/>
                    </a:lnTo>
                    <a:lnTo>
                      <a:pt x="359" y="78"/>
                    </a:lnTo>
                    <a:lnTo>
                      <a:pt x="351" y="69"/>
                    </a:lnTo>
                    <a:lnTo>
                      <a:pt x="344" y="63"/>
                    </a:lnTo>
                    <a:lnTo>
                      <a:pt x="338" y="55"/>
                    </a:lnTo>
                    <a:lnTo>
                      <a:pt x="330" y="48"/>
                    </a:lnTo>
                    <a:lnTo>
                      <a:pt x="323" y="42"/>
                    </a:lnTo>
                    <a:lnTo>
                      <a:pt x="315" y="36"/>
                    </a:lnTo>
                    <a:lnTo>
                      <a:pt x="308" y="33"/>
                    </a:lnTo>
                    <a:lnTo>
                      <a:pt x="300" y="27"/>
                    </a:lnTo>
                    <a:lnTo>
                      <a:pt x="290" y="21"/>
                    </a:lnTo>
                    <a:lnTo>
                      <a:pt x="281" y="17"/>
                    </a:lnTo>
                    <a:lnTo>
                      <a:pt x="273" y="14"/>
                    </a:lnTo>
                    <a:lnTo>
                      <a:pt x="264" y="10"/>
                    </a:lnTo>
                    <a:lnTo>
                      <a:pt x="254" y="6"/>
                    </a:lnTo>
                    <a:lnTo>
                      <a:pt x="247" y="4"/>
                    </a:lnTo>
                    <a:lnTo>
                      <a:pt x="237" y="4"/>
                    </a:lnTo>
                    <a:lnTo>
                      <a:pt x="228" y="0"/>
                    </a:lnTo>
                    <a:lnTo>
                      <a:pt x="218" y="0"/>
                    </a:lnTo>
                    <a:lnTo>
                      <a:pt x="209" y="0"/>
                    </a:lnTo>
                    <a:lnTo>
                      <a:pt x="199" y="0"/>
                    </a:lnTo>
                    <a:lnTo>
                      <a:pt x="190" y="0"/>
                    </a:lnTo>
                    <a:lnTo>
                      <a:pt x="180" y="0"/>
                    </a:lnTo>
                    <a:lnTo>
                      <a:pt x="169" y="0"/>
                    </a:lnTo>
                    <a:lnTo>
                      <a:pt x="161" y="4"/>
                    </a:lnTo>
                    <a:lnTo>
                      <a:pt x="152" y="4"/>
                    </a:lnTo>
                    <a:lnTo>
                      <a:pt x="142" y="6"/>
                    </a:lnTo>
                    <a:lnTo>
                      <a:pt x="133" y="10"/>
                    </a:lnTo>
                    <a:lnTo>
                      <a:pt x="123" y="14"/>
                    </a:lnTo>
                    <a:lnTo>
                      <a:pt x="114" y="17"/>
                    </a:lnTo>
                    <a:lnTo>
                      <a:pt x="106" y="23"/>
                    </a:lnTo>
                    <a:lnTo>
                      <a:pt x="97" y="27"/>
                    </a:lnTo>
                    <a:lnTo>
                      <a:pt x="89" y="33"/>
                    </a:lnTo>
                    <a:lnTo>
                      <a:pt x="79" y="38"/>
                    </a:lnTo>
                    <a:lnTo>
                      <a:pt x="72" y="46"/>
                    </a:lnTo>
                    <a:lnTo>
                      <a:pt x="62" y="52"/>
                    </a:lnTo>
                    <a:lnTo>
                      <a:pt x="57" y="59"/>
                    </a:lnTo>
                    <a:lnTo>
                      <a:pt x="49" y="65"/>
                    </a:lnTo>
                    <a:lnTo>
                      <a:pt x="43" y="74"/>
                    </a:lnTo>
                    <a:lnTo>
                      <a:pt x="38" y="82"/>
                    </a:lnTo>
                    <a:lnTo>
                      <a:pt x="32" y="91"/>
                    </a:lnTo>
                    <a:lnTo>
                      <a:pt x="26" y="97"/>
                    </a:lnTo>
                    <a:lnTo>
                      <a:pt x="22" y="107"/>
                    </a:lnTo>
                    <a:lnTo>
                      <a:pt x="17" y="116"/>
                    </a:lnTo>
                    <a:lnTo>
                      <a:pt x="13" y="124"/>
                    </a:lnTo>
                    <a:lnTo>
                      <a:pt x="9" y="133"/>
                    </a:lnTo>
                    <a:lnTo>
                      <a:pt x="7" y="143"/>
                    </a:lnTo>
                    <a:lnTo>
                      <a:pt x="3" y="152"/>
                    </a:lnTo>
                    <a:lnTo>
                      <a:pt x="3" y="162"/>
                    </a:lnTo>
                    <a:lnTo>
                      <a:pt x="0" y="169"/>
                    </a:lnTo>
                    <a:lnTo>
                      <a:pt x="0" y="181"/>
                    </a:lnTo>
                    <a:lnTo>
                      <a:pt x="0" y="188"/>
                    </a:lnTo>
                    <a:lnTo>
                      <a:pt x="0" y="200"/>
                    </a:lnTo>
                    <a:lnTo>
                      <a:pt x="0" y="209"/>
                    </a:lnTo>
                    <a:lnTo>
                      <a:pt x="0" y="219"/>
                    </a:lnTo>
                    <a:lnTo>
                      <a:pt x="1" y="228"/>
                    </a:lnTo>
                    <a:lnTo>
                      <a:pt x="3" y="238"/>
                    </a:lnTo>
                    <a:lnTo>
                      <a:pt x="5" y="247"/>
                    </a:lnTo>
                    <a:lnTo>
                      <a:pt x="7" y="257"/>
                    </a:lnTo>
                    <a:lnTo>
                      <a:pt x="11" y="266"/>
                    </a:lnTo>
                    <a:lnTo>
                      <a:pt x="15" y="276"/>
                    </a:lnTo>
                    <a:lnTo>
                      <a:pt x="19" y="283"/>
                    </a:lnTo>
                    <a:lnTo>
                      <a:pt x="22" y="293"/>
                    </a:lnTo>
                    <a:lnTo>
                      <a:pt x="28" y="302"/>
                    </a:lnTo>
                    <a:lnTo>
                      <a:pt x="36" y="312"/>
                    </a:lnTo>
                    <a:lnTo>
                      <a:pt x="41" y="320"/>
                    </a:lnTo>
                    <a:lnTo>
                      <a:pt x="47" y="327"/>
                    </a:lnTo>
                    <a:lnTo>
                      <a:pt x="53" y="333"/>
                    </a:lnTo>
                    <a:lnTo>
                      <a:pt x="59" y="340"/>
                    </a:lnTo>
                    <a:lnTo>
                      <a:pt x="66" y="348"/>
                    </a:lnTo>
                    <a:lnTo>
                      <a:pt x="74" y="354"/>
                    </a:lnTo>
                    <a:lnTo>
                      <a:pt x="81" y="359"/>
                    </a:lnTo>
                    <a:lnTo>
                      <a:pt x="89" y="365"/>
                    </a:lnTo>
                    <a:lnTo>
                      <a:pt x="98" y="371"/>
                    </a:lnTo>
                    <a:lnTo>
                      <a:pt x="106" y="375"/>
                    </a:lnTo>
                    <a:lnTo>
                      <a:pt x="114" y="378"/>
                    </a:lnTo>
                    <a:lnTo>
                      <a:pt x="123" y="384"/>
                    </a:lnTo>
                    <a:lnTo>
                      <a:pt x="133" y="386"/>
                    </a:lnTo>
                    <a:lnTo>
                      <a:pt x="142" y="390"/>
                    </a:lnTo>
                    <a:lnTo>
                      <a:pt x="152" y="392"/>
                    </a:lnTo>
                    <a:lnTo>
                      <a:pt x="161" y="396"/>
                    </a:lnTo>
                    <a:lnTo>
                      <a:pt x="169" y="396"/>
                    </a:lnTo>
                    <a:lnTo>
                      <a:pt x="180" y="397"/>
                    </a:lnTo>
                    <a:lnTo>
                      <a:pt x="190" y="397"/>
                    </a:lnTo>
                    <a:lnTo>
                      <a:pt x="199" y="399"/>
                    </a:lnTo>
                    <a:lnTo>
                      <a:pt x="209" y="397"/>
                    </a:lnTo>
                    <a:lnTo>
                      <a:pt x="218" y="397"/>
                    </a:lnTo>
                    <a:lnTo>
                      <a:pt x="228" y="396"/>
                    </a:lnTo>
                    <a:lnTo>
                      <a:pt x="237" y="396"/>
                    </a:lnTo>
                    <a:lnTo>
                      <a:pt x="247" y="392"/>
                    </a:lnTo>
                    <a:lnTo>
                      <a:pt x="256" y="390"/>
                    </a:lnTo>
                    <a:lnTo>
                      <a:pt x="264" y="388"/>
                    </a:lnTo>
                    <a:lnTo>
                      <a:pt x="275" y="384"/>
                    </a:lnTo>
                    <a:lnTo>
                      <a:pt x="283" y="380"/>
                    </a:lnTo>
                    <a:lnTo>
                      <a:pt x="292" y="377"/>
                    </a:lnTo>
                    <a:lnTo>
                      <a:pt x="302" y="371"/>
                    </a:lnTo>
                    <a:lnTo>
                      <a:pt x="311" y="365"/>
                    </a:lnTo>
                    <a:lnTo>
                      <a:pt x="311"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29" name="Freeform 93"/>
              <p:cNvSpPr>
                <a:spLocks/>
              </p:cNvSpPr>
              <p:nvPr/>
            </p:nvSpPr>
            <p:spPr bwMode="auto">
              <a:xfrm>
                <a:off x="3553" y="2640"/>
                <a:ext cx="162" cy="162"/>
              </a:xfrm>
              <a:custGeom>
                <a:avLst/>
                <a:gdLst>
                  <a:gd name="T0" fmla="*/ 266 w 323"/>
                  <a:gd name="T1" fmla="*/ 286 h 324"/>
                  <a:gd name="T2" fmla="*/ 281 w 323"/>
                  <a:gd name="T3" fmla="*/ 268 h 324"/>
                  <a:gd name="T4" fmla="*/ 297 w 323"/>
                  <a:gd name="T5" fmla="*/ 251 h 324"/>
                  <a:gd name="T6" fmla="*/ 306 w 323"/>
                  <a:gd name="T7" fmla="*/ 229 h 324"/>
                  <a:gd name="T8" fmla="*/ 316 w 323"/>
                  <a:gd name="T9" fmla="*/ 208 h 324"/>
                  <a:gd name="T10" fmla="*/ 321 w 323"/>
                  <a:gd name="T11" fmla="*/ 185 h 324"/>
                  <a:gd name="T12" fmla="*/ 323 w 323"/>
                  <a:gd name="T13" fmla="*/ 164 h 324"/>
                  <a:gd name="T14" fmla="*/ 321 w 323"/>
                  <a:gd name="T15" fmla="*/ 139 h 324"/>
                  <a:gd name="T16" fmla="*/ 316 w 323"/>
                  <a:gd name="T17" fmla="*/ 116 h 324"/>
                  <a:gd name="T18" fmla="*/ 306 w 323"/>
                  <a:gd name="T19" fmla="*/ 94 h 324"/>
                  <a:gd name="T20" fmla="*/ 297 w 323"/>
                  <a:gd name="T21" fmla="*/ 75 h 324"/>
                  <a:gd name="T22" fmla="*/ 279 w 323"/>
                  <a:gd name="T23" fmla="*/ 54 h 324"/>
                  <a:gd name="T24" fmla="*/ 262 w 323"/>
                  <a:gd name="T25" fmla="*/ 37 h 324"/>
                  <a:gd name="T26" fmla="*/ 243 w 323"/>
                  <a:gd name="T27" fmla="*/ 23 h 324"/>
                  <a:gd name="T28" fmla="*/ 222 w 323"/>
                  <a:gd name="T29" fmla="*/ 14 h 324"/>
                  <a:gd name="T30" fmla="*/ 200 w 323"/>
                  <a:gd name="T31" fmla="*/ 6 h 324"/>
                  <a:gd name="T32" fmla="*/ 177 w 323"/>
                  <a:gd name="T33" fmla="*/ 0 h 324"/>
                  <a:gd name="T34" fmla="*/ 154 w 323"/>
                  <a:gd name="T35" fmla="*/ 0 h 324"/>
                  <a:gd name="T36" fmla="*/ 133 w 323"/>
                  <a:gd name="T37" fmla="*/ 4 h 324"/>
                  <a:gd name="T38" fmla="*/ 108 w 323"/>
                  <a:gd name="T39" fmla="*/ 10 h 324"/>
                  <a:gd name="T40" fmla="*/ 87 w 323"/>
                  <a:gd name="T41" fmla="*/ 19 h 324"/>
                  <a:gd name="T42" fmla="*/ 67 w 323"/>
                  <a:gd name="T43" fmla="*/ 33 h 324"/>
                  <a:gd name="T44" fmla="*/ 48 w 323"/>
                  <a:gd name="T45" fmla="*/ 50 h 324"/>
                  <a:gd name="T46" fmla="*/ 32 w 323"/>
                  <a:gd name="T47" fmla="*/ 67 h 324"/>
                  <a:gd name="T48" fmla="*/ 19 w 323"/>
                  <a:gd name="T49" fmla="*/ 88 h 324"/>
                  <a:gd name="T50" fmla="*/ 9 w 323"/>
                  <a:gd name="T51" fmla="*/ 109 h 324"/>
                  <a:gd name="T52" fmla="*/ 4 w 323"/>
                  <a:gd name="T53" fmla="*/ 133 h 324"/>
                  <a:gd name="T54" fmla="*/ 0 w 323"/>
                  <a:gd name="T55" fmla="*/ 154 h 324"/>
                  <a:gd name="T56" fmla="*/ 0 w 323"/>
                  <a:gd name="T57" fmla="*/ 177 h 324"/>
                  <a:gd name="T58" fmla="*/ 4 w 323"/>
                  <a:gd name="T59" fmla="*/ 202 h 324"/>
                  <a:gd name="T60" fmla="*/ 11 w 323"/>
                  <a:gd name="T61" fmla="*/ 225 h 324"/>
                  <a:gd name="T62" fmla="*/ 23 w 323"/>
                  <a:gd name="T63" fmla="*/ 246 h 324"/>
                  <a:gd name="T64" fmla="*/ 38 w 323"/>
                  <a:gd name="T65" fmla="*/ 267 h 324"/>
                  <a:gd name="T66" fmla="*/ 55 w 323"/>
                  <a:gd name="T67" fmla="*/ 284 h 324"/>
                  <a:gd name="T68" fmla="*/ 74 w 323"/>
                  <a:gd name="T69" fmla="*/ 297 h 324"/>
                  <a:gd name="T70" fmla="*/ 93 w 323"/>
                  <a:gd name="T71" fmla="*/ 308 h 324"/>
                  <a:gd name="T72" fmla="*/ 116 w 323"/>
                  <a:gd name="T73" fmla="*/ 316 h 324"/>
                  <a:gd name="T74" fmla="*/ 139 w 323"/>
                  <a:gd name="T75" fmla="*/ 322 h 324"/>
                  <a:gd name="T76" fmla="*/ 162 w 323"/>
                  <a:gd name="T77" fmla="*/ 324 h 324"/>
                  <a:gd name="T78" fmla="*/ 186 w 323"/>
                  <a:gd name="T79" fmla="*/ 322 h 324"/>
                  <a:gd name="T80" fmla="*/ 209 w 323"/>
                  <a:gd name="T81" fmla="*/ 316 h 324"/>
                  <a:gd name="T82" fmla="*/ 230 w 323"/>
                  <a:gd name="T83" fmla="*/ 308 h 324"/>
                  <a:gd name="T84" fmla="*/ 253 w 323"/>
                  <a:gd name="T85" fmla="*/ 29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3" h="324">
                    <a:moveTo>
                      <a:pt x="253" y="297"/>
                    </a:moveTo>
                    <a:lnTo>
                      <a:pt x="259" y="291"/>
                    </a:lnTo>
                    <a:lnTo>
                      <a:pt x="266" y="286"/>
                    </a:lnTo>
                    <a:lnTo>
                      <a:pt x="272" y="280"/>
                    </a:lnTo>
                    <a:lnTo>
                      <a:pt x="278" y="274"/>
                    </a:lnTo>
                    <a:lnTo>
                      <a:pt x="281" y="268"/>
                    </a:lnTo>
                    <a:lnTo>
                      <a:pt x="287" y="263"/>
                    </a:lnTo>
                    <a:lnTo>
                      <a:pt x="293" y="257"/>
                    </a:lnTo>
                    <a:lnTo>
                      <a:pt x="297" y="251"/>
                    </a:lnTo>
                    <a:lnTo>
                      <a:pt x="300" y="244"/>
                    </a:lnTo>
                    <a:lnTo>
                      <a:pt x="304" y="236"/>
                    </a:lnTo>
                    <a:lnTo>
                      <a:pt x="306" y="229"/>
                    </a:lnTo>
                    <a:lnTo>
                      <a:pt x="310" y="223"/>
                    </a:lnTo>
                    <a:lnTo>
                      <a:pt x="312" y="215"/>
                    </a:lnTo>
                    <a:lnTo>
                      <a:pt x="316" y="208"/>
                    </a:lnTo>
                    <a:lnTo>
                      <a:pt x="318" y="200"/>
                    </a:lnTo>
                    <a:lnTo>
                      <a:pt x="319" y="194"/>
                    </a:lnTo>
                    <a:lnTo>
                      <a:pt x="321" y="185"/>
                    </a:lnTo>
                    <a:lnTo>
                      <a:pt x="321" y="177"/>
                    </a:lnTo>
                    <a:lnTo>
                      <a:pt x="321" y="170"/>
                    </a:lnTo>
                    <a:lnTo>
                      <a:pt x="323" y="164"/>
                    </a:lnTo>
                    <a:lnTo>
                      <a:pt x="321" y="154"/>
                    </a:lnTo>
                    <a:lnTo>
                      <a:pt x="321" y="147"/>
                    </a:lnTo>
                    <a:lnTo>
                      <a:pt x="321" y="139"/>
                    </a:lnTo>
                    <a:lnTo>
                      <a:pt x="319" y="133"/>
                    </a:lnTo>
                    <a:lnTo>
                      <a:pt x="318" y="124"/>
                    </a:lnTo>
                    <a:lnTo>
                      <a:pt x="316" y="116"/>
                    </a:lnTo>
                    <a:lnTo>
                      <a:pt x="312" y="109"/>
                    </a:lnTo>
                    <a:lnTo>
                      <a:pt x="310" y="103"/>
                    </a:lnTo>
                    <a:lnTo>
                      <a:pt x="306" y="94"/>
                    </a:lnTo>
                    <a:lnTo>
                      <a:pt x="304" y="88"/>
                    </a:lnTo>
                    <a:lnTo>
                      <a:pt x="300" y="80"/>
                    </a:lnTo>
                    <a:lnTo>
                      <a:pt x="297" y="75"/>
                    </a:lnTo>
                    <a:lnTo>
                      <a:pt x="291" y="67"/>
                    </a:lnTo>
                    <a:lnTo>
                      <a:pt x="285" y="59"/>
                    </a:lnTo>
                    <a:lnTo>
                      <a:pt x="279" y="54"/>
                    </a:lnTo>
                    <a:lnTo>
                      <a:pt x="274" y="48"/>
                    </a:lnTo>
                    <a:lnTo>
                      <a:pt x="268" y="42"/>
                    </a:lnTo>
                    <a:lnTo>
                      <a:pt x="262" y="37"/>
                    </a:lnTo>
                    <a:lnTo>
                      <a:pt x="255" y="33"/>
                    </a:lnTo>
                    <a:lnTo>
                      <a:pt x="249" y="29"/>
                    </a:lnTo>
                    <a:lnTo>
                      <a:pt x="243" y="23"/>
                    </a:lnTo>
                    <a:lnTo>
                      <a:pt x="236" y="19"/>
                    </a:lnTo>
                    <a:lnTo>
                      <a:pt x="228" y="16"/>
                    </a:lnTo>
                    <a:lnTo>
                      <a:pt x="222" y="14"/>
                    </a:lnTo>
                    <a:lnTo>
                      <a:pt x="215" y="10"/>
                    </a:lnTo>
                    <a:lnTo>
                      <a:pt x="207" y="8"/>
                    </a:lnTo>
                    <a:lnTo>
                      <a:pt x="200" y="6"/>
                    </a:lnTo>
                    <a:lnTo>
                      <a:pt x="194" y="4"/>
                    </a:lnTo>
                    <a:lnTo>
                      <a:pt x="184" y="2"/>
                    </a:lnTo>
                    <a:lnTo>
                      <a:pt x="177" y="0"/>
                    </a:lnTo>
                    <a:lnTo>
                      <a:pt x="169" y="0"/>
                    </a:lnTo>
                    <a:lnTo>
                      <a:pt x="162" y="0"/>
                    </a:lnTo>
                    <a:lnTo>
                      <a:pt x="154" y="0"/>
                    </a:lnTo>
                    <a:lnTo>
                      <a:pt x="146" y="0"/>
                    </a:lnTo>
                    <a:lnTo>
                      <a:pt x="139" y="2"/>
                    </a:lnTo>
                    <a:lnTo>
                      <a:pt x="133" y="4"/>
                    </a:lnTo>
                    <a:lnTo>
                      <a:pt x="124" y="4"/>
                    </a:lnTo>
                    <a:lnTo>
                      <a:pt x="116" y="6"/>
                    </a:lnTo>
                    <a:lnTo>
                      <a:pt x="108" y="10"/>
                    </a:lnTo>
                    <a:lnTo>
                      <a:pt x="103" y="12"/>
                    </a:lnTo>
                    <a:lnTo>
                      <a:pt x="93" y="16"/>
                    </a:lnTo>
                    <a:lnTo>
                      <a:pt x="87" y="19"/>
                    </a:lnTo>
                    <a:lnTo>
                      <a:pt x="80" y="23"/>
                    </a:lnTo>
                    <a:lnTo>
                      <a:pt x="74" y="29"/>
                    </a:lnTo>
                    <a:lnTo>
                      <a:pt x="67" y="33"/>
                    </a:lnTo>
                    <a:lnTo>
                      <a:pt x="59" y="38"/>
                    </a:lnTo>
                    <a:lnTo>
                      <a:pt x="53" y="44"/>
                    </a:lnTo>
                    <a:lnTo>
                      <a:pt x="48" y="50"/>
                    </a:lnTo>
                    <a:lnTo>
                      <a:pt x="42" y="56"/>
                    </a:lnTo>
                    <a:lnTo>
                      <a:pt x="36" y="61"/>
                    </a:lnTo>
                    <a:lnTo>
                      <a:pt x="32" y="67"/>
                    </a:lnTo>
                    <a:lnTo>
                      <a:pt x="29" y="75"/>
                    </a:lnTo>
                    <a:lnTo>
                      <a:pt x="23" y="80"/>
                    </a:lnTo>
                    <a:lnTo>
                      <a:pt x="19" y="88"/>
                    </a:lnTo>
                    <a:lnTo>
                      <a:pt x="15" y="94"/>
                    </a:lnTo>
                    <a:lnTo>
                      <a:pt x="13" y="103"/>
                    </a:lnTo>
                    <a:lnTo>
                      <a:pt x="9" y="109"/>
                    </a:lnTo>
                    <a:lnTo>
                      <a:pt x="8" y="116"/>
                    </a:lnTo>
                    <a:lnTo>
                      <a:pt x="6" y="124"/>
                    </a:lnTo>
                    <a:lnTo>
                      <a:pt x="4" y="133"/>
                    </a:lnTo>
                    <a:lnTo>
                      <a:pt x="2" y="139"/>
                    </a:lnTo>
                    <a:lnTo>
                      <a:pt x="0" y="147"/>
                    </a:lnTo>
                    <a:lnTo>
                      <a:pt x="0" y="154"/>
                    </a:lnTo>
                    <a:lnTo>
                      <a:pt x="0" y="164"/>
                    </a:lnTo>
                    <a:lnTo>
                      <a:pt x="0" y="170"/>
                    </a:lnTo>
                    <a:lnTo>
                      <a:pt x="0" y="177"/>
                    </a:lnTo>
                    <a:lnTo>
                      <a:pt x="2" y="187"/>
                    </a:lnTo>
                    <a:lnTo>
                      <a:pt x="4" y="194"/>
                    </a:lnTo>
                    <a:lnTo>
                      <a:pt x="4" y="202"/>
                    </a:lnTo>
                    <a:lnTo>
                      <a:pt x="6" y="209"/>
                    </a:lnTo>
                    <a:lnTo>
                      <a:pt x="9" y="217"/>
                    </a:lnTo>
                    <a:lnTo>
                      <a:pt x="11" y="225"/>
                    </a:lnTo>
                    <a:lnTo>
                      <a:pt x="15" y="230"/>
                    </a:lnTo>
                    <a:lnTo>
                      <a:pt x="19" y="238"/>
                    </a:lnTo>
                    <a:lnTo>
                      <a:pt x="23" y="246"/>
                    </a:lnTo>
                    <a:lnTo>
                      <a:pt x="29" y="253"/>
                    </a:lnTo>
                    <a:lnTo>
                      <a:pt x="32" y="259"/>
                    </a:lnTo>
                    <a:lnTo>
                      <a:pt x="38" y="267"/>
                    </a:lnTo>
                    <a:lnTo>
                      <a:pt x="44" y="272"/>
                    </a:lnTo>
                    <a:lnTo>
                      <a:pt x="49" y="278"/>
                    </a:lnTo>
                    <a:lnTo>
                      <a:pt x="55" y="284"/>
                    </a:lnTo>
                    <a:lnTo>
                      <a:pt x="61" y="287"/>
                    </a:lnTo>
                    <a:lnTo>
                      <a:pt x="67" y="293"/>
                    </a:lnTo>
                    <a:lnTo>
                      <a:pt x="74" y="297"/>
                    </a:lnTo>
                    <a:lnTo>
                      <a:pt x="80" y="301"/>
                    </a:lnTo>
                    <a:lnTo>
                      <a:pt x="87" y="305"/>
                    </a:lnTo>
                    <a:lnTo>
                      <a:pt x="93" y="308"/>
                    </a:lnTo>
                    <a:lnTo>
                      <a:pt x="103" y="312"/>
                    </a:lnTo>
                    <a:lnTo>
                      <a:pt x="108" y="314"/>
                    </a:lnTo>
                    <a:lnTo>
                      <a:pt x="116" y="316"/>
                    </a:lnTo>
                    <a:lnTo>
                      <a:pt x="124" y="318"/>
                    </a:lnTo>
                    <a:lnTo>
                      <a:pt x="133" y="320"/>
                    </a:lnTo>
                    <a:lnTo>
                      <a:pt x="139" y="322"/>
                    </a:lnTo>
                    <a:lnTo>
                      <a:pt x="146" y="322"/>
                    </a:lnTo>
                    <a:lnTo>
                      <a:pt x="154" y="322"/>
                    </a:lnTo>
                    <a:lnTo>
                      <a:pt x="162" y="324"/>
                    </a:lnTo>
                    <a:lnTo>
                      <a:pt x="169" y="322"/>
                    </a:lnTo>
                    <a:lnTo>
                      <a:pt x="177" y="322"/>
                    </a:lnTo>
                    <a:lnTo>
                      <a:pt x="186" y="322"/>
                    </a:lnTo>
                    <a:lnTo>
                      <a:pt x="194" y="320"/>
                    </a:lnTo>
                    <a:lnTo>
                      <a:pt x="202" y="318"/>
                    </a:lnTo>
                    <a:lnTo>
                      <a:pt x="209" y="316"/>
                    </a:lnTo>
                    <a:lnTo>
                      <a:pt x="217" y="314"/>
                    </a:lnTo>
                    <a:lnTo>
                      <a:pt x="222" y="312"/>
                    </a:lnTo>
                    <a:lnTo>
                      <a:pt x="230" y="308"/>
                    </a:lnTo>
                    <a:lnTo>
                      <a:pt x="238" y="305"/>
                    </a:lnTo>
                    <a:lnTo>
                      <a:pt x="245" y="301"/>
                    </a:lnTo>
                    <a:lnTo>
                      <a:pt x="253" y="297"/>
                    </a:lnTo>
                    <a:lnTo>
                      <a:pt x="253" y="297"/>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30" name="Freeform 94"/>
              <p:cNvSpPr>
                <a:spLocks/>
              </p:cNvSpPr>
              <p:nvPr/>
            </p:nvSpPr>
            <p:spPr bwMode="auto">
              <a:xfrm>
                <a:off x="3595" y="2653"/>
                <a:ext cx="73" cy="73"/>
              </a:xfrm>
              <a:custGeom>
                <a:avLst/>
                <a:gdLst>
                  <a:gd name="T0" fmla="*/ 119 w 146"/>
                  <a:gd name="T1" fmla="*/ 129 h 146"/>
                  <a:gd name="T2" fmla="*/ 131 w 146"/>
                  <a:gd name="T3" fmla="*/ 118 h 146"/>
                  <a:gd name="T4" fmla="*/ 137 w 146"/>
                  <a:gd name="T5" fmla="*/ 107 h 146"/>
                  <a:gd name="T6" fmla="*/ 142 w 146"/>
                  <a:gd name="T7" fmla="*/ 93 h 146"/>
                  <a:gd name="T8" fmla="*/ 146 w 146"/>
                  <a:gd name="T9" fmla="*/ 80 h 146"/>
                  <a:gd name="T10" fmla="*/ 146 w 146"/>
                  <a:gd name="T11" fmla="*/ 65 h 146"/>
                  <a:gd name="T12" fmla="*/ 144 w 146"/>
                  <a:gd name="T13" fmla="*/ 51 h 146"/>
                  <a:gd name="T14" fmla="*/ 138 w 146"/>
                  <a:gd name="T15" fmla="*/ 38 h 146"/>
                  <a:gd name="T16" fmla="*/ 131 w 146"/>
                  <a:gd name="T17" fmla="*/ 25 h 146"/>
                  <a:gd name="T18" fmla="*/ 119 w 146"/>
                  <a:gd name="T19" fmla="*/ 15 h 146"/>
                  <a:gd name="T20" fmla="*/ 108 w 146"/>
                  <a:gd name="T21" fmla="*/ 8 h 146"/>
                  <a:gd name="T22" fmla="*/ 95 w 146"/>
                  <a:gd name="T23" fmla="*/ 2 h 146"/>
                  <a:gd name="T24" fmla="*/ 81 w 146"/>
                  <a:gd name="T25" fmla="*/ 0 h 146"/>
                  <a:gd name="T26" fmla="*/ 66 w 146"/>
                  <a:gd name="T27" fmla="*/ 0 h 146"/>
                  <a:gd name="T28" fmla="*/ 53 w 146"/>
                  <a:gd name="T29" fmla="*/ 2 h 146"/>
                  <a:gd name="T30" fmla="*/ 38 w 146"/>
                  <a:gd name="T31" fmla="*/ 8 h 146"/>
                  <a:gd name="T32" fmla="*/ 26 w 146"/>
                  <a:gd name="T33" fmla="*/ 17 h 146"/>
                  <a:gd name="T34" fmla="*/ 15 w 146"/>
                  <a:gd name="T35" fmla="*/ 27 h 146"/>
                  <a:gd name="T36" fmla="*/ 7 w 146"/>
                  <a:gd name="T37" fmla="*/ 38 h 146"/>
                  <a:gd name="T38" fmla="*/ 3 w 146"/>
                  <a:gd name="T39" fmla="*/ 53 h 146"/>
                  <a:gd name="T40" fmla="*/ 0 w 146"/>
                  <a:gd name="T41" fmla="*/ 67 h 146"/>
                  <a:gd name="T42" fmla="*/ 0 w 146"/>
                  <a:gd name="T43" fmla="*/ 82 h 146"/>
                  <a:gd name="T44" fmla="*/ 2 w 146"/>
                  <a:gd name="T45" fmla="*/ 95 h 146"/>
                  <a:gd name="T46" fmla="*/ 7 w 146"/>
                  <a:gd name="T47" fmla="*/ 108 h 146"/>
                  <a:gd name="T48" fmla="*/ 17 w 146"/>
                  <a:gd name="T49" fmla="*/ 120 h 146"/>
                  <a:gd name="T50" fmla="*/ 28 w 146"/>
                  <a:gd name="T51" fmla="*/ 129 h 146"/>
                  <a:gd name="T52" fmla="*/ 40 w 146"/>
                  <a:gd name="T53" fmla="*/ 137 h 146"/>
                  <a:gd name="T54" fmla="*/ 53 w 146"/>
                  <a:gd name="T55" fmla="*/ 143 h 146"/>
                  <a:gd name="T56" fmla="*/ 66 w 146"/>
                  <a:gd name="T57" fmla="*/ 145 h 146"/>
                  <a:gd name="T58" fmla="*/ 81 w 146"/>
                  <a:gd name="T59" fmla="*/ 145 h 146"/>
                  <a:gd name="T60" fmla="*/ 95 w 146"/>
                  <a:gd name="T61" fmla="*/ 145 h 146"/>
                  <a:gd name="T62" fmla="*/ 106 w 146"/>
                  <a:gd name="T63" fmla="*/ 139 h 146"/>
                  <a:gd name="T64" fmla="*/ 114 w 146"/>
                  <a:gd name="T65" fmla="*/ 13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6">
                    <a:moveTo>
                      <a:pt x="114" y="135"/>
                    </a:moveTo>
                    <a:lnTo>
                      <a:pt x="119" y="129"/>
                    </a:lnTo>
                    <a:lnTo>
                      <a:pt x="125" y="124"/>
                    </a:lnTo>
                    <a:lnTo>
                      <a:pt x="131" y="118"/>
                    </a:lnTo>
                    <a:lnTo>
                      <a:pt x="135" y="112"/>
                    </a:lnTo>
                    <a:lnTo>
                      <a:pt x="137" y="107"/>
                    </a:lnTo>
                    <a:lnTo>
                      <a:pt x="140" y="101"/>
                    </a:lnTo>
                    <a:lnTo>
                      <a:pt x="142" y="93"/>
                    </a:lnTo>
                    <a:lnTo>
                      <a:pt x="146" y="88"/>
                    </a:lnTo>
                    <a:lnTo>
                      <a:pt x="146" y="80"/>
                    </a:lnTo>
                    <a:lnTo>
                      <a:pt x="146" y="72"/>
                    </a:lnTo>
                    <a:lnTo>
                      <a:pt x="146" y="65"/>
                    </a:lnTo>
                    <a:lnTo>
                      <a:pt x="146" y="59"/>
                    </a:lnTo>
                    <a:lnTo>
                      <a:pt x="144" y="51"/>
                    </a:lnTo>
                    <a:lnTo>
                      <a:pt x="142" y="46"/>
                    </a:lnTo>
                    <a:lnTo>
                      <a:pt x="138" y="38"/>
                    </a:lnTo>
                    <a:lnTo>
                      <a:pt x="137" y="32"/>
                    </a:lnTo>
                    <a:lnTo>
                      <a:pt x="131" y="25"/>
                    </a:lnTo>
                    <a:lnTo>
                      <a:pt x="125" y="21"/>
                    </a:lnTo>
                    <a:lnTo>
                      <a:pt x="119" y="15"/>
                    </a:lnTo>
                    <a:lnTo>
                      <a:pt x="114" y="12"/>
                    </a:lnTo>
                    <a:lnTo>
                      <a:pt x="108" y="8"/>
                    </a:lnTo>
                    <a:lnTo>
                      <a:pt x="102" y="6"/>
                    </a:lnTo>
                    <a:lnTo>
                      <a:pt x="95" y="2"/>
                    </a:lnTo>
                    <a:lnTo>
                      <a:pt x="89" y="2"/>
                    </a:lnTo>
                    <a:lnTo>
                      <a:pt x="81" y="0"/>
                    </a:lnTo>
                    <a:lnTo>
                      <a:pt x="74" y="0"/>
                    </a:lnTo>
                    <a:lnTo>
                      <a:pt x="66" y="0"/>
                    </a:lnTo>
                    <a:lnTo>
                      <a:pt x="59" y="2"/>
                    </a:lnTo>
                    <a:lnTo>
                      <a:pt x="53" y="2"/>
                    </a:lnTo>
                    <a:lnTo>
                      <a:pt x="45" y="6"/>
                    </a:lnTo>
                    <a:lnTo>
                      <a:pt x="38" y="8"/>
                    </a:lnTo>
                    <a:lnTo>
                      <a:pt x="32" y="13"/>
                    </a:lnTo>
                    <a:lnTo>
                      <a:pt x="26" y="17"/>
                    </a:lnTo>
                    <a:lnTo>
                      <a:pt x="21" y="23"/>
                    </a:lnTo>
                    <a:lnTo>
                      <a:pt x="15" y="27"/>
                    </a:lnTo>
                    <a:lnTo>
                      <a:pt x="13" y="32"/>
                    </a:lnTo>
                    <a:lnTo>
                      <a:pt x="7" y="38"/>
                    </a:lnTo>
                    <a:lnTo>
                      <a:pt x="5" y="46"/>
                    </a:lnTo>
                    <a:lnTo>
                      <a:pt x="3" y="53"/>
                    </a:lnTo>
                    <a:lnTo>
                      <a:pt x="2" y="59"/>
                    </a:lnTo>
                    <a:lnTo>
                      <a:pt x="0" y="67"/>
                    </a:lnTo>
                    <a:lnTo>
                      <a:pt x="0" y="74"/>
                    </a:lnTo>
                    <a:lnTo>
                      <a:pt x="0" y="82"/>
                    </a:lnTo>
                    <a:lnTo>
                      <a:pt x="2" y="88"/>
                    </a:lnTo>
                    <a:lnTo>
                      <a:pt x="2" y="95"/>
                    </a:lnTo>
                    <a:lnTo>
                      <a:pt x="5" y="103"/>
                    </a:lnTo>
                    <a:lnTo>
                      <a:pt x="7" y="108"/>
                    </a:lnTo>
                    <a:lnTo>
                      <a:pt x="13" y="116"/>
                    </a:lnTo>
                    <a:lnTo>
                      <a:pt x="17" y="120"/>
                    </a:lnTo>
                    <a:lnTo>
                      <a:pt x="22" y="126"/>
                    </a:lnTo>
                    <a:lnTo>
                      <a:pt x="28" y="129"/>
                    </a:lnTo>
                    <a:lnTo>
                      <a:pt x="34" y="135"/>
                    </a:lnTo>
                    <a:lnTo>
                      <a:pt x="40" y="137"/>
                    </a:lnTo>
                    <a:lnTo>
                      <a:pt x="47" y="141"/>
                    </a:lnTo>
                    <a:lnTo>
                      <a:pt x="53" y="143"/>
                    </a:lnTo>
                    <a:lnTo>
                      <a:pt x="60" y="145"/>
                    </a:lnTo>
                    <a:lnTo>
                      <a:pt x="66" y="145"/>
                    </a:lnTo>
                    <a:lnTo>
                      <a:pt x="74" y="146"/>
                    </a:lnTo>
                    <a:lnTo>
                      <a:pt x="81" y="145"/>
                    </a:lnTo>
                    <a:lnTo>
                      <a:pt x="87" y="145"/>
                    </a:lnTo>
                    <a:lnTo>
                      <a:pt x="95" y="145"/>
                    </a:lnTo>
                    <a:lnTo>
                      <a:pt x="100" y="141"/>
                    </a:lnTo>
                    <a:lnTo>
                      <a:pt x="106" y="139"/>
                    </a:lnTo>
                    <a:lnTo>
                      <a:pt x="114" y="135"/>
                    </a:lnTo>
                    <a:lnTo>
                      <a:pt x="114"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31" name="Freeform 95"/>
              <p:cNvSpPr>
                <a:spLocks/>
              </p:cNvSpPr>
              <p:nvPr/>
            </p:nvSpPr>
            <p:spPr bwMode="auto">
              <a:xfrm>
                <a:off x="4536" y="2114"/>
                <a:ext cx="297" cy="297"/>
              </a:xfrm>
              <a:custGeom>
                <a:avLst/>
                <a:gdLst>
                  <a:gd name="T0" fmla="*/ 462 w 593"/>
                  <a:gd name="T1" fmla="*/ 544 h 595"/>
                  <a:gd name="T2" fmla="*/ 491 w 593"/>
                  <a:gd name="T3" fmla="*/ 519 h 595"/>
                  <a:gd name="T4" fmla="*/ 517 w 593"/>
                  <a:gd name="T5" fmla="*/ 495 h 595"/>
                  <a:gd name="T6" fmla="*/ 540 w 593"/>
                  <a:gd name="T7" fmla="*/ 466 h 595"/>
                  <a:gd name="T8" fmla="*/ 559 w 593"/>
                  <a:gd name="T9" fmla="*/ 436 h 595"/>
                  <a:gd name="T10" fmla="*/ 572 w 593"/>
                  <a:gd name="T11" fmla="*/ 401 h 595"/>
                  <a:gd name="T12" fmla="*/ 584 w 593"/>
                  <a:gd name="T13" fmla="*/ 369 h 595"/>
                  <a:gd name="T14" fmla="*/ 589 w 593"/>
                  <a:gd name="T15" fmla="*/ 333 h 595"/>
                  <a:gd name="T16" fmla="*/ 593 w 593"/>
                  <a:gd name="T17" fmla="*/ 299 h 595"/>
                  <a:gd name="T18" fmla="*/ 589 w 593"/>
                  <a:gd name="T19" fmla="*/ 263 h 595"/>
                  <a:gd name="T20" fmla="*/ 584 w 593"/>
                  <a:gd name="T21" fmla="*/ 227 h 595"/>
                  <a:gd name="T22" fmla="*/ 572 w 593"/>
                  <a:gd name="T23" fmla="*/ 190 h 595"/>
                  <a:gd name="T24" fmla="*/ 559 w 593"/>
                  <a:gd name="T25" fmla="*/ 158 h 595"/>
                  <a:gd name="T26" fmla="*/ 538 w 593"/>
                  <a:gd name="T27" fmla="*/ 124 h 595"/>
                  <a:gd name="T28" fmla="*/ 513 w 593"/>
                  <a:gd name="T29" fmla="*/ 95 h 595"/>
                  <a:gd name="T30" fmla="*/ 487 w 593"/>
                  <a:gd name="T31" fmla="*/ 71 h 595"/>
                  <a:gd name="T32" fmla="*/ 458 w 593"/>
                  <a:gd name="T33" fmla="*/ 50 h 595"/>
                  <a:gd name="T34" fmla="*/ 428 w 593"/>
                  <a:gd name="T35" fmla="*/ 31 h 595"/>
                  <a:gd name="T36" fmla="*/ 395 w 593"/>
                  <a:gd name="T37" fmla="*/ 18 h 595"/>
                  <a:gd name="T38" fmla="*/ 359 w 593"/>
                  <a:gd name="T39" fmla="*/ 8 h 595"/>
                  <a:gd name="T40" fmla="*/ 325 w 593"/>
                  <a:gd name="T41" fmla="*/ 2 h 595"/>
                  <a:gd name="T42" fmla="*/ 289 w 593"/>
                  <a:gd name="T43" fmla="*/ 0 h 595"/>
                  <a:gd name="T44" fmla="*/ 255 w 593"/>
                  <a:gd name="T45" fmla="*/ 4 h 595"/>
                  <a:gd name="T46" fmla="*/ 219 w 593"/>
                  <a:gd name="T47" fmla="*/ 12 h 595"/>
                  <a:gd name="T48" fmla="*/ 183 w 593"/>
                  <a:gd name="T49" fmla="*/ 23 h 595"/>
                  <a:gd name="T50" fmla="*/ 150 w 593"/>
                  <a:gd name="T51" fmla="*/ 40 h 595"/>
                  <a:gd name="T52" fmla="*/ 118 w 593"/>
                  <a:gd name="T53" fmla="*/ 61 h 595"/>
                  <a:gd name="T54" fmla="*/ 89 w 593"/>
                  <a:gd name="T55" fmla="*/ 84 h 595"/>
                  <a:gd name="T56" fmla="*/ 67 w 593"/>
                  <a:gd name="T57" fmla="*/ 113 h 595"/>
                  <a:gd name="T58" fmla="*/ 44 w 593"/>
                  <a:gd name="T59" fmla="*/ 139 h 595"/>
                  <a:gd name="T60" fmla="*/ 29 w 593"/>
                  <a:gd name="T61" fmla="*/ 171 h 595"/>
                  <a:gd name="T62" fmla="*/ 15 w 593"/>
                  <a:gd name="T63" fmla="*/ 206 h 595"/>
                  <a:gd name="T64" fmla="*/ 6 w 593"/>
                  <a:gd name="T65" fmla="*/ 240 h 595"/>
                  <a:gd name="T66" fmla="*/ 2 w 593"/>
                  <a:gd name="T67" fmla="*/ 274 h 595"/>
                  <a:gd name="T68" fmla="*/ 0 w 593"/>
                  <a:gd name="T69" fmla="*/ 310 h 595"/>
                  <a:gd name="T70" fmla="*/ 4 w 593"/>
                  <a:gd name="T71" fmla="*/ 346 h 595"/>
                  <a:gd name="T72" fmla="*/ 13 w 593"/>
                  <a:gd name="T73" fmla="*/ 382 h 595"/>
                  <a:gd name="T74" fmla="*/ 27 w 593"/>
                  <a:gd name="T75" fmla="*/ 417 h 595"/>
                  <a:gd name="T76" fmla="*/ 44 w 593"/>
                  <a:gd name="T77" fmla="*/ 451 h 595"/>
                  <a:gd name="T78" fmla="*/ 63 w 593"/>
                  <a:gd name="T79" fmla="*/ 481 h 595"/>
                  <a:gd name="T80" fmla="*/ 89 w 593"/>
                  <a:gd name="T81" fmla="*/ 510 h 595"/>
                  <a:gd name="T82" fmla="*/ 116 w 593"/>
                  <a:gd name="T83" fmla="*/ 533 h 595"/>
                  <a:gd name="T84" fmla="*/ 145 w 593"/>
                  <a:gd name="T85" fmla="*/ 554 h 595"/>
                  <a:gd name="T86" fmla="*/ 175 w 593"/>
                  <a:gd name="T87" fmla="*/ 569 h 595"/>
                  <a:gd name="T88" fmla="*/ 211 w 593"/>
                  <a:gd name="T89" fmla="*/ 582 h 595"/>
                  <a:gd name="T90" fmla="*/ 245 w 593"/>
                  <a:gd name="T91" fmla="*/ 590 h 595"/>
                  <a:gd name="T92" fmla="*/ 281 w 593"/>
                  <a:gd name="T93" fmla="*/ 593 h 595"/>
                  <a:gd name="T94" fmla="*/ 316 w 593"/>
                  <a:gd name="T95" fmla="*/ 593 h 595"/>
                  <a:gd name="T96" fmla="*/ 352 w 593"/>
                  <a:gd name="T97" fmla="*/ 590 h 595"/>
                  <a:gd name="T98" fmla="*/ 388 w 593"/>
                  <a:gd name="T99" fmla="*/ 578 h 595"/>
                  <a:gd name="T100" fmla="*/ 424 w 593"/>
                  <a:gd name="T101" fmla="*/ 56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3" h="595">
                    <a:moveTo>
                      <a:pt x="437" y="559"/>
                    </a:moveTo>
                    <a:lnTo>
                      <a:pt x="443" y="555"/>
                    </a:lnTo>
                    <a:lnTo>
                      <a:pt x="451" y="552"/>
                    </a:lnTo>
                    <a:lnTo>
                      <a:pt x="456" y="546"/>
                    </a:lnTo>
                    <a:lnTo>
                      <a:pt x="462" y="544"/>
                    </a:lnTo>
                    <a:lnTo>
                      <a:pt x="468" y="538"/>
                    </a:lnTo>
                    <a:lnTo>
                      <a:pt x="475" y="535"/>
                    </a:lnTo>
                    <a:lnTo>
                      <a:pt x="481" y="529"/>
                    </a:lnTo>
                    <a:lnTo>
                      <a:pt x="487" y="525"/>
                    </a:lnTo>
                    <a:lnTo>
                      <a:pt x="491" y="519"/>
                    </a:lnTo>
                    <a:lnTo>
                      <a:pt x="496" y="516"/>
                    </a:lnTo>
                    <a:lnTo>
                      <a:pt x="502" y="510"/>
                    </a:lnTo>
                    <a:lnTo>
                      <a:pt x="508" y="506"/>
                    </a:lnTo>
                    <a:lnTo>
                      <a:pt x="513" y="500"/>
                    </a:lnTo>
                    <a:lnTo>
                      <a:pt x="517" y="495"/>
                    </a:lnTo>
                    <a:lnTo>
                      <a:pt x="521" y="489"/>
                    </a:lnTo>
                    <a:lnTo>
                      <a:pt x="527" y="485"/>
                    </a:lnTo>
                    <a:lnTo>
                      <a:pt x="530" y="477"/>
                    </a:lnTo>
                    <a:lnTo>
                      <a:pt x="536" y="472"/>
                    </a:lnTo>
                    <a:lnTo>
                      <a:pt x="540" y="466"/>
                    </a:lnTo>
                    <a:lnTo>
                      <a:pt x="544" y="460"/>
                    </a:lnTo>
                    <a:lnTo>
                      <a:pt x="546" y="455"/>
                    </a:lnTo>
                    <a:lnTo>
                      <a:pt x="551" y="447"/>
                    </a:lnTo>
                    <a:lnTo>
                      <a:pt x="553" y="441"/>
                    </a:lnTo>
                    <a:lnTo>
                      <a:pt x="559" y="436"/>
                    </a:lnTo>
                    <a:lnTo>
                      <a:pt x="561" y="428"/>
                    </a:lnTo>
                    <a:lnTo>
                      <a:pt x="565" y="422"/>
                    </a:lnTo>
                    <a:lnTo>
                      <a:pt x="567" y="415"/>
                    </a:lnTo>
                    <a:lnTo>
                      <a:pt x="570" y="409"/>
                    </a:lnTo>
                    <a:lnTo>
                      <a:pt x="572" y="401"/>
                    </a:lnTo>
                    <a:lnTo>
                      <a:pt x="574" y="398"/>
                    </a:lnTo>
                    <a:lnTo>
                      <a:pt x="578" y="390"/>
                    </a:lnTo>
                    <a:lnTo>
                      <a:pt x="580" y="384"/>
                    </a:lnTo>
                    <a:lnTo>
                      <a:pt x="582" y="377"/>
                    </a:lnTo>
                    <a:lnTo>
                      <a:pt x="584" y="369"/>
                    </a:lnTo>
                    <a:lnTo>
                      <a:pt x="586" y="362"/>
                    </a:lnTo>
                    <a:lnTo>
                      <a:pt x="588" y="356"/>
                    </a:lnTo>
                    <a:lnTo>
                      <a:pt x="588" y="348"/>
                    </a:lnTo>
                    <a:lnTo>
                      <a:pt x="589" y="341"/>
                    </a:lnTo>
                    <a:lnTo>
                      <a:pt x="589" y="333"/>
                    </a:lnTo>
                    <a:lnTo>
                      <a:pt x="591" y="327"/>
                    </a:lnTo>
                    <a:lnTo>
                      <a:pt x="591" y="320"/>
                    </a:lnTo>
                    <a:lnTo>
                      <a:pt x="591" y="312"/>
                    </a:lnTo>
                    <a:lnTo>
                      <a:pt x="591" y="305"/>
                    </a:lnTo>
                    <a:lnTo>
                      <a:pt x="593" y="299"/>
                    </a:lnTo>
                    <a:lnTo>
                      <a:pt x="591" y="291"/>
                    </a:lnTo>
                    <a:lnTo>
                      <a:pt x="591" y="284"/>
                    </a:lnTo>
                    <a:lnTo>
                      <a:pt x="591" y="278"/>
                    </a:lnTo>
                    <a:lnTo>
                      <a:pt x="591" y="270"/>
                    </a:lnTo>
                    <a:lnTo>
                      <a:pt x="589" y="263"/>
                    </a:lnTo>
                    <a:lnTo>
                      <a:pt x="589" y="255"/>
                    </a:lnTo>
                    <a:lnTo>
                      <a:pt x="588" y="247"/>
                    </a:lnTo>
                    <a:lnTo>
                      <a:pt x="588" y="242"/>
                    </a:lnTo>
                    <a:lnTo>
                      <a:pt x="586" y="234"/>
                    </a:lnTo>
                    <a:lnTo>
                      <a:pt x="584" y="227"/>
                    </a:lnTo>
                    <a:lnTo>
                      <a:pt x="582" y="219"/>
                    </a:lnTo>
                    <a:lnTo>
                      <a:pt x="580" y="213"/>
                    </a:lnTo>
                    <a:lnTo>
                      <a:pt x="578" y="206"/>
                    </a:lnTo>
                    <a:lnTo>
                      <a:pt x="574" y="198"/>
                    </a:lnTo>
                    <a:lnTo>
                      <a:pt x="572" y="190"/>
                    </a:lnTo>
                    <a:lnTo>
                      <a:pt x="570" y="185"/>
                    </a:lnTo>
                    <a:lnTo>
                      <a:pt x="567" y="177"/>
                    </a:lnTo>
                    <a:lnTo>
                      <a:pt x="565" y="171"/>
                    </a:lnTo>
                    <a:lnTo>
                      <a:pt x="561" y="164"/>
                    </a:lnTo>
                    <a:lnTo>
                      <a:pt x="559" y="158"/>
                    </a:lnTo>
                    <a:lnTo>
                      <a:pt x="553" y="151"/>
                    </a:lnTo>
                    <a:lnTo>
                      <a:pt x="549" y="145"/>
                    </a:lnTo>
                    <a:lnTo>
                      <a:pt x="546" y="137"/>
                    </a:lnTo>
                    <a:lnTo>
                      <a:pt x="542" y="132"/>
                    </a:lnTo>
                    <a:lnTo>
                      <a:pt x="538" y="124"/>
                    </a:lnTo>
                    <a:lnTo>
                      <a:pt x="532" y="118"/>
                    </a:lnTo>
                    <a:lnTo>
                      <a:pt x="529" y="113"/>
                    </a:lnTo>
                    <a:lnTo>
                      <a:pt x="525" y="107"/>
                    </a:lnTo>
                    <a:lnTo>
                      <a:pt x="519" y="101"/>
                    </a:lnTo>
                    <a:lnTo>
                      <a:pt x="513" y="95"/>
                    </a:lnTo>
                    <a:lnTo>
                      <a:pt x="508" y="90"/>
                    </a:lnTo>
                    <a:lnTo>
                      <a:pt x="504" y="86"/>
                    </a:lnTo>
                    <a:lnTo>
                      <a:pt x="498" y="80"/>
                    </a:lnTo>
                    <a:lnTo>
                      <a:pt x="492" y="75"/>
                    </a:lnTo>
                    <a:lnTo>
                      <a:pt x="487" y="71"/>
                    </a:lnTo>
                    <a:lnTo>
                      <a:pt x="483" y="67"/>
                    </a:lnTo>
                    <a:lnTo>
                      <a:pt x="475" y="61"/>
                    </a:lnTo>
                    <a:lnTo>
                      <a:pt x="470" y="57"/>
                    </a:lnTo>
                    <a:lnTo>
                      <a:pt x="464" y="52"/>
                    </a:lnTo>
                    <a:lnTo>
                      <a:pt x="458" y="50"/>
                    </a:lnTo>
                    <a:lnTo>
                      <a:pt x="453" y="44"/>
                    </a:lnTo>
                    <a:lnTo>
                      <a:pt x="447" y="42"/>
                    </a:lnTo>
                    <a:lnTo>
                      <a:pt x="439" y="38"/>
                    </a:lnTo>
                    <a:lnTo>
                      <a:pt x="434" y="35"/>
                    </a:lnTo>
                    <a:lnTo>
                      <a:pt x="428" y="31"/>
                    </a:lnTo>
                    <a:lnTo>
                      <a:pt x="420" y="29"/>
                    </a:lnTo>
                    <a:lnTo>
                      <a:pt x="414" y="25"/>
                    </a:lnTo>
                    <a:lnTo>
                      <a:pt x="407" y="23"/>
                    </a:lnTo>
                    <a:lnTo>
                      <a:pt x="401" y="19"/>
                    </a:lnTo>
                    <a:lnTo>
                      <a:pt x="395" y="18"/>
                    </a:lnTo>
                    <a:lnTo>
                      <a:pt x="388" y="16"/>
                    </a:lnTo>
                    <a:lnTo>
                      <a:pt x="382" y="16"/>
                    </a:lnTo>
                    <a:lnTo>
                      <a:pt x="375" y="12"/>
                    </a:lnTo>
                    <a:lnTo>
                      <a:pt x="367" y="10"/>
                    </a:lnTo>
                    <a:lnTo>
                      <a:pt x="359" y="8"/>
                    </a:lnTo>
                    <a:lnTo>
                      <a:pt x="354" y="8"/>
                    </a:lnTo>
                    <a:lnTo>
                      <a:pt x="346" y="4"/>
                    </a:lnTo>
                    <a:lnTo>
                      <a:pt x="338" y="4"/>
                    </a:lnTo>
                    <a:lnTo>
                      <a:pt x="331" y="2"/>
                    </a:lnTo>
                    <a:lnTo>
                      <a:pt x="325" y="2"/>
                    </a:lnTo>
                    <a:lnTo>
                      <a:pt x="318" y="2"/>
                    </a:lnTo>
                    <a:lnTo>
                      <a:pt x="310" y="0"/>
                    </a:lnTo>
                    <a:lnTo>
                      <a:pt x="302" y="0"/>
                    </a:lnTo>
                    <a:lnTo>
                      <a:pt x="297" y="0"/>
                    </a:lnTo>
                    <a:lnTo>
                      <a:pt x="289" y="0"/>
                    </a:lnTo>
                    <a:lnTo>
                      <a:pt x="283" y="0"/>
                    </a:lnTo>
                    <a:lnTo>
                      <a:pt x="276" y="2"/>
                    </a:lnTo>
                    <a:lnTo>
                      <a:pt x="268" y="2"/>
                    </a:lnTo>
                    <a:lnTo>
                      <a:pt x="260" y="2"/>
                    </a:lnTo>
                    <a:lnTo>
                      <a:pt x="255" y="4"/>
                    </a:lnTo>
                    <a:lnTo>
                      <a:pt x="245" y="4"/>
                    </a:lnTo>
                    <a:lnTo>
                      <a:pt x="240" y="6"/>
                    </a:lnTo>
                    <a:lnTo>
                      <a:pt x="232" y="8"/>
                    </a:lnTo>
                    <a:lnTo>
                      <a:pt x="226" y="10"/>
                    </a:lnTo>
                    <a:lnTo>
                      <a:pt x="219" y="12"/>
                    </a:lnTo>
                    <a:lnTo>
                      <a:pt x="211" y="14"/>
                    </a:lnTo>
                    <a:lnTo>
                      <a:pt x="203" y="16"/>
                    </a:lnTo>
                    <a:lnTo>
                      <a:pt x="198" y="18"/>
                    </a:lnTo>
                    <a:lnTo>
                      <a:pt x="190" y="21"/>
                    </a:lnTo>
                    <a:lnTo>
                      <a:pt x="183" y="23"/>
                    </a:lnTo>
                    <a:lnTo>
                      <a:pt x="175" y="27"/>
                    </a:lnTo>
                    <a:lnTo>
                      <a:pt x="171" y="29"/>
                    </a:lnTo>
                    <a:lnTo>
                      <a:pt x="164" y="33"/>
                    </a:lnTo>
                    <a:lnTo>
                      <a:pt x="158" y="38"/>
                    </a:lnTo>
                    <a:lnTo>
                      <a:pt x="150" y="40"/>
                    </a:lnTo>
                    <a:lnTo>
                      <a:pt x="145" y="44"/>
                    </a:lnTo>
                    <a:lnTo>
                      <a:pt x="137" y="48"/>
                    </a:lnTo>
                    <a:lnTo>
                      <a:pt x="131" y="52"/>
                    </a:lnTo>
                    <a:lnTo>
                      <a:pt x="124" y="56"/>
                    </a:lnTo>
                    <a:lnTo>
                      <a:pt x="118" y="61"/>
                    </a:lnTo>
                    <a:lnTo>
                      <a:pt x="112" y="65"/>
                    </a:lnTo>
                    <a:lnTo>
                      <a:pt x="106" y="71"/>
                    </a:lnTo>
                    <a:lnTo>
                      <a:pt x="101" y="75"/>
                    </a:lnTo>
                    <a:lnTo>
                      <a:pt x="95" y="78"/>
                    </a:lnTo>
                    <a:lnTo>
                      <a:pt x="89" y="84"/>
                    </a:lnTo>
                    <a:lnTo>
                      <a:pt x="86" y="90"/>
                    </a:lnTo>
                    <a:lnTo>
                      <a:pt x="80" y="95"/>
                    </a:lnTo>
                    <a:lnTo>
                      <a:pt x="74" y="101"/>
                    </a:lnTo>
                    <a:lnTo>
                      <a:pt x="70" y="105"/>
                    </a:lnTo>
                    <a:lnTo>
                      <a:pt x="67" y="113"/>
                    </a:lnTo>
                    <a:lnTo>
                      <a:pt x="61" y="118"/>
                    </a:lnTo>
                    <a:lnTo>
                      <a:pt x="57" y="124"/>
                    </a:lnTo>
                    <a:lnTo>
                      <a:pt x="51" y="130"/>
                    </a:lnTo>
                    <a:lnTo>
                      <a:pt x="49" y="135"/>
                    </a:lnTo>
                    <a:lnTo>
                      <a:pt x="44" y="139"/>
                    </a:lnTo>
                    <a:lnTo>
                      <a:pt x="40" y="147"/>
                    </a:lnTo>
                    <a:lnTo>
                      <a:pt x="38" y="152"/>
                    </a:lnTo>
                    <a:lnTo>
                      <a:pt x="34" y="160"/>
                    </a:lnTo>
                    <a:lnTo>
                      <a:pt x="30" y="164"/>
                    </a:lnTo>
                    <a:lnTo>
                      <a:pt x="29" y="171"/>
                    </a:lnTo>
                    <a:lnTo>
                      <a:pt x="25" y="177"/>
                    </a:lnTo>
                    <a:lnTo>
                      <a:pt x="23" y="185"/>
                    </a:lnTo>
                    <a:lnTo>
                      <a:pt x="19" y="190"/>
                    </a:lnTo>
                    <a:lnTo>
                      <a:pt x="17" y="198"/>
                    </a:lnTo>
                    <a:lnTo>
                      <a:pt x="15" y="206"/>
                    </a:lnTo>
                    <a:lnTo>
                      <a:pt x="13" y="213"/>
                    </a:lnTo>
                    <a:lnTo>
                      <a:pt x="11" y="219"/>
                    </a:lnTo>
                    <a:lnTo>
                      <a:pt x="10" y="225"/>
                    </a:lnTo>
                    <a:lnTo>
                      <a:pt x="8" y="232"/>
                    </a:lnTo>
                    <a:lnTo>
                      <a:pt x="6" y="240"/>
                    </a:lnTo>
                    <a:lnTo>
                      <a:pt x="4" y="246"/>
                    </a:lnTo>
                    <a:lnTo>
                      <a:pt x="4" y="253"/>
                    </a:lnTo>
                    <a:lnTo>
                      <a:pt x="2" y="259"/>
                    </a:lnTo>
                    <a:lnTo>
                      <a:pt x="2" y="268"/>
                    </a:lnTo>
                    <a:lnTo>
                      <a:pt x="2" y="274"/>
                    </a:lnTo>
                    <a:lnTo>
                      <a:pt x="0" y="282"/>
                    </a:lnTo>
                    <a:lnTo>
                      <a:pt x="0" y="289"/>
                    </a:lnTo>
                    <a:lnTo>
                      <a:pt x="0" y="297"/>
                    </a:lnTo>
                    <a:lnTo>
                      <a:pt x="0" y="303"/>
                    </a:lnTo>
                    <a:lnTo>
                      <a:pt x="0" y="310"/>
                    </a:lnTo>
                    <a:lnTo>
                      <a:pt x="2" y="318"/>
                    </a:lnTo>
                    <a:lnTo>
                      <a:pt x="2" y="325"/>
                    </a:lnTo>
                    <a:lnTo>
                      <a:pt x="2" y="333"/>
                    </a:lnTo>
                    <a:lnTo>
                      <a:pt x="4" y="339"/>
                    </a:lnTo>
                    <a:lnTo>
                      <a:pt x="4" y="346"/>
                    </a:lnTo>
                    <a:lnTo>
                      <a:pt x="6" y="354"/>
                    </a:lnTo>
                    <a:lnTo>
                      <a:pt x="6" y="360"/>
                    </a:lnTo>
                    <a:lnTo>
                      <a:pt x="8" y="367"/>
                    </a:lnTo>
                    <a:lnTo>
                      <a:pt x="10" y="375"/>
                    </a:lnTo>
                    <a:lnTo>
                      <a:pt x="13" y="382"/>
                    </a:lnTo>
                    <a:lnTo>
                      <a:pt x="15" y="388"/>
                    </a:lnTo>
                    <a:lnTo>
                      <a:pt x="17" y="396"/>
                    </a:lnTo>
                    <a:lnTo>
                      <a:pt x="21" y="403"/>
                    </a:lnTo>
                    <a:lnTo>
                      <a:pt x="23" y="411"/>
                    </a:lnTo>
                    <a:lnTo>
                      <a:pt x="27" y="417"/>
                    </a:lnTo>
                    <a:lnTo>
                      <a:pt x="29" y="424"/>
                    </a:lnTo>
                    <a:lnTo>
                      <a:pt x="32" y="432"/>
                    </a:lnTo>
                    <a:lnTo>
                      <a:pt x="38" y="439"/>
                    </a:lnTo>
                    <a:lnTo>
                      <a:pt x="40" y="445"/>
                    </a:lnTo>
                    <a:lnTo>
                      <a:pt x="44" y="451"/>
                    </a:lnTo>
                    <a:lnTo>
                      <a:pt x="48" y="457"/>
                    </a:lnTo>
                    <a:lnTo>
                      <a:pt x="51" y="464"/>
                    </a:lnTo>
                    <a:lnTo>
                      <a:pt x="55" y="470"/>
                    </a:lnTo>
                    <a:lnTo>
                      <a:pt x="61" y="476"/>
                    </a:lnTo>
                    <a:lnTo>
                      <a:pt x="63" y="481"/>
                    </a:lnTo>
                    <a:lnTo>
                      <a:pt x="68" y="487"/>
                    </a:lnTo>
                    <a:lnTo>
                      <a:pt x="74" y="493"/>
                    </a:lnTo>
                    <a:lnTo>
                      <a:pt x="78" y="498"/>
                    </a:lnTo>
                    <a:lnTo>
                      <a:pt x="84" y="504"/>
                    </a:lnTo>
                    <a:lnTo>
                      <a:pt x="89" y="510"/>
                    </a:lnTo>
                    <a:lnTo>
                      <a:pt x="95" y="516"/>
                    </a:lnTo>
                    <a:lnTo>
                      <a:pt x="99" y="519"/>
                    </a:lnTo>
                    <a:lnTo>
                      <a:pt x="105" y="523"/>
                    </a:lnTo>
                    <a:lnTo>
                      <a:pt x="110" y="529"/>
                    </a:lnTo>
                    <a:lnTo>
                      <a:pt x="116" y="533"/>
                    </a:lnTo>
                    <a:lnTo>
                      <a:pt x="122" y="538"/>
                    </a:lnTo>
                    <a:lnTo>
                      <a:pt x="127" y="542"/>
                    </a:lnTo>
                    <a:lnTo>
                      <a:pt x="133" y="546"/>
                    </a:lnTo>
                    <a:lnTo>
                      <a:pt x="139" y="548"/>
                    </a:lnTo>
                    <a:lnTo>
                      <a:pt x="145" y="554"/>
                    </a:lnTo>
                    <a:lnTo>
                      <a:pt x="150" y="555"/>
                    </a:lnTo>
                    <a:lnTo>
                      <a:pt x="158" y="561"/>
                    </a:lnTo>
                    <a:lnTo>
                      <a:pt x="164" y="563"/>
                    </a:lnTo>
                    <a:lnTo>
                      <a:pt x="169" y="567"/>
                    </a:lnTo>
                    <a:lnTo>
                      <a:pt x="175" y="569"/>
                    </a:lnTo>
                    <a:lnTo>
                      <a:pt x="183" y="573"/>
                    </a:lnTo>
                    <a:lnTo>
                      <a:pt x="190" y="574"/>
                    </a:lnTo>
                    <a:lnTo>
                      <a:pt x="198" y="576"/>
                    </a:lnTo>
                    <a:lnTo>
                      <a:pt x="203" y="580"/>
                    </a:lnTo>
                    <a:lnTo>
                      <a:pt x="211" y="582"/>
                    </a:lnTo>
                    <a:lnTo>
                      <a:pt x="217" y="584"/>
                    </a:lnTo>
                    <a:lnTo>
                      <a:pt x="224" y="586"/>
                    </a:lnTo>
                    <a:lnTo>
                      <a:pt x="232" y="588"/>
                    </a:lnTo>
                    <a:lnTo>
                      <a:pt x="238" y="590"/>
                    </a:lnTo>
                    <a:lnTo>
                      <a:pt x="245" y="590"/>
                    </a:lnTo>
                    <a:lnTo>
                      <a:pt x="253" y="592"/>
                    </a:lnTo>
                    <a:lnTo>
                      <a:pt x="259" y="592"/>
                    </a:lnTo>
                    <a:lnTo>
                      <a:pt x="266" y="593"/>
                    </a:lnTo>
                    <a:lnTo>
                      <a:pt x="274" y="593"/>
                    </a:lnTo>
                    <a:lnTo>
                      <a:pt x="281" y="593"/>
                    </a:lnTo>
                    <a:lnTo>
                      <a:pt x="287" y="593"/>
                    </a:lnTo>
                    <a:lnTo>
                      <a:pt x="295" y="595"/>
                    </a:lnTo>
                    <a:lnTo>
                      <a:pt x="300" y="593"/>
                    </a:lnTo>
                    <a:lnTo>
                      <a:pt x="310" y="593"/>
                    </a:lnTo>
                    <a:lnTo>
                      <a:pt x="316" y="593"/>
                    </a:lnTo>
                    <a:lnTo>
                      <a:pt x="323" y="593"/>
                    </a:lnTo>
                    <a:lnTo>
                      <a:pt x="331" y="592"/>
                    </a:lnTo>
                    <a:lnTo>
                      <a:pt x="338" y="592"/>
                    </a:lnTo>
                    <a:lnTo>
                      <a:pt x="346" y="590"/>
                    </a:lnTo>
                    <a:lnTo>
                      <a:pt x="352" y="590"/>
                    </a:lnTo>
                    <a:lnTo>
                      <a:pt x="359" y="588"/>
                    </a:lnTo>
                    <a:lnTo>
                      <a:pt x="367" y="586"/>
                    </a:lnTo>
                    <a:lnTo>
                      <a:pt x="375" y="584"/>
                    </a:lnTo>
                    <a:lnTo>
                      <a:pt x="380" y="582"/>
                    </a:lnTo>
                    <a:lnTo>
                      <a:pt x="388" y="578"/>
                    </a:lnTo>
                    <a:lnTo>
                      <a:pt x="395" y="576"/>
                    </a:lnTo>
                    <a:lnTo>
                      <a:pt x="403" y="574"/>
                    </a:lnTo>
                    <a:lnTo>
                      <a:pt x="409" y="571"/>
                    </a:lnTo>
                    <a:lnTo>
                      <a:pt x="416" y="569"/>
                    </a:lnTo>
                    <a:lnTo>
                      <a:pt x="424" y="565"/>
                    </a:lnTo>
                    <a:lnTo>
                      <a:pt x="432" y="563"/>
                    </a:lnTo>
                    <a:lnTo>
                      <a:pt x="437" y="559"/>
                    </a:lnTo>
                    <a:lnTo>
                      <a:pt x="437"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32" name="Freeform 96"/>
              <p:cNvSpPr>
                <a:spLocks/>
              </p:cNvSpPr>
              <p:nvPr/>
            </p:nvSpPr>
            <p:spPr bwMode="auto">
              <a:xfrm>
                <a:off x="4553" y="2141"/>
                <a:ext cx="230" cy="230"/>
              </a:xfrm>
              <a:custGeom>
                <a:avLst/>
                <a:gdLst>
                  <a:gd name="T0" fmla="*/ 371 w 460"/>
                  <a:gd name="T1" fmla="*/ 414 h 460"/>
                  <a:gd name="T2" fmla="*/ 403 w 460"/>
                  <a:gd name="T3" fmla="*/ 383 h 460"/>
                  <a:gd name="T4" fmla="*/ 428 w 460"/>
                  <a:gd name="T5" fmla="*/ 347 h 460"/>
                  <a:gd name="T6" fmla="*/ 441 w 460"/>
                  <a:gd name="T7" fmla="*/ 323 h 460"/>
                  <a:gd name="T8" fmla="*/ 451 w 460"/>
                  <a:gd name="T9" fmla="*/ 302 h 460"/>
                  <a:gd name="T10" fmla="*/ 455 w 460"/>
                  <a:gd name="T11" fmla="*/ 281 h 460"/>
                  <a:gd name="T12" fmla="*/ 458 w 460"/>
                  <a:gd name="T13" fmla="*/ 258 h 460"/>
                  <a:gd name="T14" fmla="*/ 460 w 460"/>
                  <a:gd name="T15" fmla="*/ 237 h 460"/>
                  <a:gd name="T16" fmla="*/ 460 w 460"/>
                  <a:gd name="T17" fmla="*/ 214 h 460"/>
                  <a:gd name="T18" fmla="*/ 457 w 460"/>
                  <a:gd name="T19" fmla="*/ 191 h 460"/>
                  <a:gd name="T20" fmla="*/ 453 w 460"/>
                  <a:gd name="T21" fmla="*/ 169 h 460"/>
                  <a:gd name="T22" fmla="*/ 445 w 460"/>
                  <a:gd name="T23" fmla="*/ 148 h 460"/>
                  <a:gd name="T24" fmla="*/ 436 w 460"/>
                  <a:gd name="T25" fmla="*/ 127 h 460"/>
                  <a:gd name="T26" fmla="*/ 424 w 460"/>
                  <a:gd name="T27" fmla="*/ 106 h 460"/>
                  <a:gd name="T28" fmla="*/ 400 w 460"/>
                  <a:gd name="T29" fmla="*/ 74 h 460"/>
                  <a:gd name="T30" fmla="*/ 367 w 460"/>
                  <a:gd name="T31" fmla="*/ 43 h 460"/>
                  <a:gd name="T32" fmla="*/ 333 w 460"/>
                  <a:gd name="T33" fmla="*/ 22 h 460"/>
                  <a:gd name="T34" fmla="*/ 308 w 460"/>
                  <a:gd name="T35" fmla="*/ 13 h 460"/>
                  <a:gd name="T36" fmla="*/ 282 w 460"/>
                  <a:gd name="T37" fmla="*/ 5 h 460"/>
                  <a:gd name="T38" fmla="*/ 261 w 460"/>
                  <a:gd name="T39" fmla="*/ 1 h 460"/>
                  <a:gd name="T40" fmla="*/ 238 w 460"/>
                  <a:gd name="T41" fmla="*/ 0 h 460"/>
                  <a:gd name="T42" fmla="*/ 217 w 460"/>
                  <a:gd name="T43" fmla="*/ 0 h 460"/>
                  <a:gd name="T44" fmla="*/ 194 w 460"/>
                  <a:gd name="T45" fmla="*/ 1 h 460"/>
                  <a:gd name="T46" fmla="*/ 171 w 460"/>
                  <a:gd name="T47" fmla="*/ 5 h 460"/>
                  <a:gd name="T48" fmla="*/ 149 w 460"/>
                  <a:gd name="T49" fmla="*/ 13 h 460"/>
                  <a:gd name="T50" fmla="*/ 128 w 460"/>
                  <a:gd name="T51" fmla="*/ 24 h 460"/>
                  <a:gd name="T52" fmla="*/ 107 w 460"/>
                  <a:gd name="T53" fmla="*/ 36 h 460"/>
                  <a:gd name="T54" fmla="*/ 74 w 460"/>
                  <a:gd name="T55" fmla="*/ 58 h 460"/>
                  <a:gd name="T56" fmla="*/ 44 w 460"/>
                  <a:gd name="T57" fmla="*/ 93 h 460"/>
                  <a:gd name="T58" fmla="*/ 29 w 460"/>
                  <a:gd name="T59" fmla="*/ 117 h 460"/>
                  <a:gd name="T60" fmla="*/ 15 w 460"/>
                  <a:gd name="T61" fmla="*/ 148 h 460"/>
                  <a:gd name="T62" fmla="*/ 8 w 460"/>
                  <a:gd name="T63" fmla="*/ 169 h 460"/>
                  <a:gd name="T64" fmla="*/ 4 w 460"/>
                  <a:gd name="T65" fmla="*/ 190 h 460"/>
                  <a:gd name="T66" fmla="*/ 0 w 460"/>
                  <a:gd name="T67" fmla="*/ 212 h 460"/>
                  <a:gd name="T68" fmla="*/ 0 w 460"/>
                  <a:gd name="T69" fmla="*/ 233 h 460"/>
                  <a:gd name="T70" fmla="*/ 2 w 460"/>
                  <a:gd name="T71" fmla="*/ 256 h 460"/>
                  <a:gd name="T72" fmla="*/ 4 w 460"/>
                  <a:gd name="T73" fmla="*/ 279 h 460"/>
                  <a:gd name="T74" fmla="*/ 12 w 460"/>
                  <a:gd name="T75" fmla="*/ 302 h 460"/>
                  <a:gd name="T76" fmla="*/ 19 w 460"/>
                  <a:gd name="T77" fmla="*/ 323 h 460"/>
                  <a:gd name="T78" fmla="*/ 34 w 460"/>
                  <a:gd name="T79" fmla="*/ 349 h 460"/>
                  <a:gd name="T80" fmla="*/ 61 w 460"/>
                  <a:gd name="T81" fmla="*/ 385 h 460"/>
                  <a:gd name="T82" fmla="*/ 95 w 460"/>
                  <a:gd name="T83" fmla="*/ 416 h 460"/>
                  <a:gd name="T84" fmla="*/ 118 w 460"/>
                  <a:gd name="T85" fmla="*/ 431 h 460"/>
                  <a:gd name="T86" fmla="*/ 149 w 460"/>
                  <a:gd name="T87" fmla="*/ 444 h 460"/>
                  <a:gd name="T88" fmla="*/ 169 w 460"/>
                  <a:gd name="T89" fmla="*/ 452 h 460"/>
                  <a:gd name="T90" fmla="*/ 192 w 460"/>
                  <a:gd name="T91" fmla="*/ 456 h 460"/>
                  <a:gd name="T92" fmla="*/ 213 w 460"/>
                  <a:gd name="T93" fmla="*/ 460 h 460"/>
                  <a:gd name="T94" fmla="*/ 236 w 460"/>
                  <a:gd name="T95" fmla="*/ 460 h 460"/>
                  <a:gd name="T96" fmla="*/ 259 w 460"/>
                  <a:gd name="T97" fmla="*/ 458 h 460"/>
                  <a:gd name="T98" fmla="*/ 282 w 460"/>
                  <a:gd name="T99" fmla="*/ 454 h 460"/>
                  <a:gd name="T100" fmla="*/ 303 w 460"/>
                  <a:gd name="T101" fmla="*/ 448 h 460"/>
                  <a:gd name="T102" fmla="*/ 325 w 460"/>
                  <a:gd name="T103" fmla="*/ 440 h 460"/>
                  <a:gd name="T104" fmla="*/ 342 w 460"/>
                  <a:gd name="T105" fmla="*/ 43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0" h="460">
                    <a:moveTo>
                      <a:pt x="342" y="435"/>
                    </a:moveTo>
                    <a:lnTo>
                      <a:pt x="350" y="427"/>
                    </a:lnTo>
                    <a:lnTo>
                      <a:pt x="361" y="421"/>
                    </a:lnTo>
                    <a:lnTo>
                      <a:pt x="371" y="414"/>
                    </a:lnTo>
                    <a:lnTo>
                      <a:pt x="379" y="408"/>
                    </a:lnTo>
                    <a:lnTo>
                      <a:pt x="388" y="399"/>
                    </a:lnTo>
                    <a:lnTo>
                      <a:pt x="396" y="391"/>
                    </a:lnTo>
                    <a:lnTo>
                      <a:pt x="403" y="383"/>
                    </a:lnTo>
                    <a:lnTo>
                      <a:pt x="411" y="376"/>
                    </a:lnTo>
                    <a:lnTo>
                      <a:pt x="417" y="366"/>
                    </a:lnTo>
                    <a:lnTo>
                      <a:pt x="424" y="357"/>
                    </a:lnTo>
                    <a:lnTo>
                      <a:pt x="428" y="347"/>
                    </a:lnTo>
                    <a:lnTo>
                      <a:pt x="436" y="338"/>
                    </a:lnTo>
                    <a:lnTo>
                      <a:pt x="438" y="332"/>
                    </a:lnTo>
                    <a:lnTo>
                      <a:pt x="439" y="328"/>
                    </a:lnTo>
                    <a:lnTo>
                      <a:pt x="441" y="323"/>
                    </a:lnTo>
                    <a:lnTo>
                      <a:pt x="445" y="317"/>
                    </a:lnTo>
                    <a:lnTo>
                      <a:pt x="447" y="311"/>
                    </a:lnTo>
                    <a:lnTo>
                      <a:pt x="449" y="307"/>
                    </a:lnTo>
                    <a:lnTo>
                      <a:pt x="451" y="302"/>
                    </a:lnTo>
                    <a:lnTo>
                      <a:pt x="453" y="298"/>
                    </a:lnTo>
                    <a:lnTo>
                      <a:pt x="455" y="292"/>
                    </a:lnTo>
                    <a:lnTo>
                      <a:pt x="455" y="287"/>
                    </a:lnTo>
                    <a:lnTo>
                      <a:pt x="455" y="281"/>
                    </a:lnTo>
                    <a:lnTo>
                      <a:pt x="457" y="275"/>
                    </a:lnTo>
                    <a:lnTo>
                      <a:pt x="457" y="269"/>
                    </a:lnTo>
                    <a:lnTo>
                      <a:pt x="458" y="264"/>
                    </a:lnTo>
                    <a:lnTo>
                      <a:pt x="458" y="258"/>
                    </a:lnTo>
                    <a:lnTo>
                      <a:pt x="460" y="254"/>
                    </a:lnTo>
                    <a:lnTo>
                      <a:pt x="460" y="249"/>
                    </a:lnTo>
                    <a:lnTo>
                      <a:pt x="460" y="243"/>
                    </a:lnTo>
                    <a:lnTo>
                      <a:pt x="460" y="237"/>
                    </a:lnTo>
                    <a:lnTo>
                      <a:pt x="460" y="231"/>
                    </a:lnTo>
                    <a:lnTo>
                      <a:pt x="460" y="226"/>
                    </a:lnTo>
                    <a:lnTo>
                      <a:pt x="460" y="220"/>
                    </a:lnTo>
                    <a:lnTo>
                      <a:pt x="460" y="214"/>
                    </a:lnTo>
                    <a:lnTo>
                      <a:pt x="460" y="209"/>
                    </a:lnTo>
                    <a:lnTo>
                      <a:pt x="458" y="203"/>
                    </a:lnTo>
                    <a:lnTo>
                      <a:pt x="458" y="197"/>
                    </a:lnTo>
                    <a:lnTo>
                      <a:pt x="457" y="191"/>
                    </a:lnTo>
                    <a:lnTo>
                      <a:pt x="457" y="186"/>
                    </a:lnTo>
                    <a:lnTo>
                      <a:pt x="455" y="180"/>
                    </a:lnTo>
                    <a:lnTo>
                      <a:pt x="455" y="174"/>
                    </a:lnTo>
                    <a:lnTo>
                      <a:pt x="453" y="169"/>
                    </a:lnTo>
                    <a:lnTo>
                      <a:pt x="453" y="163"/>
                    </a:lnTo>
                    <a:lnTo>
                      <a:pt x="449" y="159"/>
                    </a:lnTo>
                    <a:lnTo>
                      <a:pt x="447" y="153"/>
                    </a:lnTo>
                    <a:lnTo>
                      <a:pt x="445" y="148"/>
                    </a:lnTo>
                    <a:lnTo>
                      <a:pt x="443" y="142"/>
                    </a:lnTo>
                    <a:lnTo>
                      <a:pt x="441" y="136"/>
                    </a:lnTo>
                    <a:lnTo>
                      <a:pt x="439" y="133"/>
                    </a:lnTo>
                    <a:lnTo>
                      <a:pt x="436" y="127"/>
                    </a:lnTo>
                    <a:lnTo>
                      <a:pt x="434" y="121"/>
                    </a:lnTo>
                    <a:lnTo>
                      <a:pt x="430" y="115"/>
                    </a:lnTo>
                    <a:lnTo>
                      <a:pt x="428" y="110"/>
                    </a:lnTo>
                    <a:lnTo>
                      <a:pt x="424" y="106"/>
                    </a:lnTo>
                    <a:lnTo>
                      <a:pt x="422" y="100"/>
                    </a:lnTo>
                    <a:lnTo>
                      <a:pt x="415" y="91"/>
                    </a:lnTo>
                    <a:lnTo>
                      <a:pt x="407" y="81"/>
                    </a:lnTo>
                    <a:lnTo>
                      <a:pt x="400" y="74"/>
                    </a:lnTo>
                    <a:lnTo>
                      <a:pt x="392" y="64"/>
                    </a:lnTo>
                    <a:lnTo>
                      <a:pt x="384" y="57"/>
                    </a:lnTo>
                    <a:lnTo>
                      <a:pt x="377" y="51"/>
                    </a:lnTo>
                    <a:lnTo>
                      <a:pt x="367" y="43"/>
                    </a:lnTo>
                    <a:lnTo>
                      <a:pt x="358" y="38"/>
                    </a:lnTo>
                    <a:lnTo>
                      <a:pt x="348" y="32"/>
                    </a:lnTo>
                    <a:lnTo>
                      <a:pt x="339" y="26"/>
                    </a:lnTo>
                    <a:lnTo>
                      <a:pt x="333" y="22"/>
                    </a:lnTo>
                    <a:lnTo>
                      <a:pt x="329" y="20"/>
                    </a:lnTo>
                    <a:lnTo>
                      <a:pt x="323" y="19"/>
                    </a:lnTo>
                    <a:lnTo>
                      <a:pt x="318" y="17"/>
                    </a:lnTo>
                    <a:lnTo>
                      <a:pt x="308" y="13"/>
                    </a:lnTo>
                    <a:lnTo>
                      <a:pt x="299" y="11"/>
                    </a:lnTo>
                    <a:lnTo>
                      <a:pt x="293" y="7"/>
                    </a:lnTo>
                    <a:lnTo>
                      <a:pt x="287" y="7"/>
                    </a:lnTo>
                    <a:lnTo>
                      <a:pt x="282" y="5"/>
                    </a:lnTo>
                    <a:lnTo>
                      <a:pt x="278" y="3"/>
                    </a:lnTo>
                    <a:lnTo>
                      <a:pt x="272" y="1"/>
                    </a:lnTo>
                    <a:lnTo>
                      <a:pt x="266" y="1"/>
                    </a:lnTo>
                    <a:lnTo>
                      <a:pt x="261" y="1"/>
                    </a:lnTo>
                    <a:lnTo>
                      <a:pt x="255" y="1"/>
                    </a:lnTo>
                    <a:lnTo>
                      <a:pt x="249" y="0"/>
                    </a:lnTo>
                    <a:lnTo>
                      <a:pt x="244" y="0"/>
                    </a:lnTo>
                    <a:lnTo>
                      <a:pt x="238" y="0"/>
                    </a:lnTo>
                    <a:lnTo>
                      <a:pt x="232" y="0"/>
                    </a:lnTo>
                    <a:lnTo>
                      <a:pt x="228" y="0"/>
                    </a:lnTo>
                    <a:lnTo>
                      <a:pt x="223" y="0"/>
                    </a:lnTo>
                    <a:lnTo>
                      <a:pt x="217" y="0"/>
                    </a:lnTo>
                    <a:lnTo>
                      <a:pt x="211" y="0"/>
                    </a:lnTo>
                    <a:lnTo>
                      <a:pt x="204" y="0"/>
                    </a:lnTo>
                    <a:lnTo>
                      <a:pt x="200" y="0"/>
                    </a:lnTo>
                    <a:lnTo>
                      <a:pt x="194" y="1"/>
                    </a:lnTo>
                    <a:lnTo>
                      <a:pt x="188" y="3"/>
                    </a:lnTo>
                    <a:lnTo>
                      <a:pt x="183" y="3"/>
                    </a:lnTo>
                    <a:lnTo>
                      <a:pt x="177" y="5"/>
                    </a:lnTo>
                    <a:lnTo>
                      <a:pt x="171" y="5"/>
                    </a:lnTo>
                    <a:lnTo>
                      <a:pt x="166" y="9"/>
                    </a:lnTo>
                    <a:lnTo>
                      <a:pt x="160" y="9"/>
                    </a:lnTo>
                    <a:lnTo>
                      <a:pt x="154" y="11"/>
                    </a:lnTo>
                    <a:lnTo>
                      <a:pt x="149" y="13"/>
                    </a:lnTo>
                    <a:lnTo>
                      <a:pt x="145" y="17"/>
                    </a:lnTo>
                    <a:lnTo>
                      <a:pt x="139" y="19"/>
                    </a:lnTo>
                    <a:lnTo>
                      <a:pt x="133" y="20"/>
                    </a:lnTo>
                    <a:lnTo>
                      <a:pt x="128" y="24"/>
                    </a:lnTo>
                    <a:lnTo>
                      <a:pt x="124" y="26"/>
                    </a:lnTo>
                    <a:lnTo>
                      <a:pt x="118" y="30"/>
                    </a:lnTo>
                    <a:lnTo>
                      <a:pt x="112" y="32"/>
                    </a:lnTo>
                    <a:lnTo>
                      <a:pt x="107" y="36"/>
                    </a:lnTo>
                    <a:lnTo>
                      <a:pt x="103" y="38"/>
                    </a:lnTo>
                    <a:lnTo>
                      <a:pt x="91" y="45"/>
                    </a:lnTo>
                    <a:lnTo>
                      <a:pt x="84" y="53"/>
                    </a:lnTo>
                    <a:lnTo>
                      <a:pt x="74" y="58"/>
                    </a:lnTo>
                    <a:lnTo>
                      <a:pt x="67" y="68"/>
                    </a:lnTo>
                    <a:lnTo>
                      <a:pt x="59" y="76"/>
                    </a:lnTo>
                    <a:lnTo>
                      <a:pt x="53" y="85"/>
                    </a:lnTo>
                    <a:lnTo>
                      <a:pt x="44" y="93"/>
                    </a:lnTo>
                    <a:lnTo>
                      <a:pt x="38" y="102"/>
                    </a:lnTo>
                    <a:lnTo>
                      <a:pt x="34" y="108"/>
                    </a:lnTo>
                    <a:lnTo>
                      <a:pt x="33" y="112"/>
                    </a:lnTo>
                    <a:lnTo>
                      <a:pt x="29" y="117"/>
                    </a:lnTo>
                    <a:lnTo>
                      <a:pt x="29" y="123"/>
                    </a:lnTo>
                    <a:lnTo>
                      <a:pt x="23" y="133"/>
                    </a:lnTo>
                    <a:lnTo>
                      <a:pt x="17" y="142"/>
                    </a:lnTo>
                    <a:lnTo>
                      <a:pt x="15" y="148"/>
                    </a:lnTo>
                    <a:lnTo>
                      <a:pt x="14" y="153"/>
                    </a:lnTo>
                    <a:lnTo>
                      <a:pt x="12" y="159"/>
                    </a:lnTo>
                    <a:lnTo>
                      <a:pt x="12" y="163"/>
                    </a:lnTo>
                    <a:lnTo>
                      <a:pt x="8" y="169"/>
                    </a:lnTo>
                    <a:lnTo>
                      <a:pt x="8" y="174"/>
                    </a:lnTo>
                    <a:lnTo>
                      <a:pt x="6" y="178"/>
                    </a:lnTo>
                    <a:lnTo>
                      <a:pt x="4" y="184"/>
                    </a:lnTo>
                    <a:lnTo>
                      <a:pt x="4" y="190"/>
                    </a:lnTo>
                    <a:lnTo>
                      <a:pt x="4" y="195"/>
                    </a:lnTo>
                    <a:lnTo>
                      <a:pt x="2" y="201"/>
                    </a:lnTo>
                    <a:lnTo>
                      <a:pt x="2" y="207"/>
                    </a:lnTo>
                    <a:lnTo>
                      <a:pt x="0" y="212"/>
                    </a:lnTo>
                    <a:lnTo>
                      <a:pt x="0" y="218"/>
                    </a:lnTo>
                    <a:lnTo>
                      <a:pt x="0" y="224"/>
                    </a:lnTo>
                    <a:lnTo>
                      <a:pt x="0" y="228"/>
                    </a:lnTo>
                    <a:lnTo>
                      <a:pt x="0" y="233"/>
                    </a:lnTo>
                    <a:lnTo>
                      <a:pt x="0" y="239"/>
                    </a:lnTo>
                    <a:lnTo>
                      <a:pt x="0" y="245"/>
                    </a:lnTo>
                    <a:lnTo>
                      <a:pt x="2" y="252"/>
                    </a:lnTo>
                    <a:lnTo>
                      <a:pt x="2" y="256"/>
                    </a:lnTo>
                    <a:lnTo>
                      <a:pt x="2" y="262"/>
                    </a:lnTo>
                    <a:lnTo>
                      <a:pt x="4" y="268"/>
                    </a:lnTo>
                    <a:lnTo>
                      <a:pt x="4" y="273"/>
                    </a:lnTo>
                    <a:lnTo>
                      <a:pt x="4" y="279"/>
                    </a:lnTo>
                    <a:lnTo>
                      <a:pt x="6" y="285"/>
                    </a:lnTo>
                    <a:lnTo>
                      <a:pt x="8" y="290"/>
                    </a:lnTo>
                    <a:lnTo>
                      <a:pt x="10" y="296"/>
                    </a:lnTo>
                    <a:lnTo>
                      <a:pt x="12" y="302"/>
                    </a:lnTo>
                    <a:lnTo>
                      <a:pt x="14" y="307"/>
                    </a:lnTo>
                    <a:lnTo>
                      <a:pt x="15" y="311"/>
                    </a:lnTo>
                    <a:lnTo>
                      <a:pt x="17" y="317"/>
                    </a:lnTo>
                    <a:lnTo>
                      <a:pt x="19" y="323"/>
                    </a:lnTo>
                    <a:lnTo>
                      <a:pt x="23" y="328"/>
                    </a:lnTo>
                    <a:lnTo>
                      <a:pt x="25" y="334"/>
                    </a:lnTo>
                    <a:lnTo>
                      <a:pt x="29" y="340"/>
                    </a:lnTo>
                    <a:lnTo>
                      <a:pt x="34" y="349"/>
                    </a:lnTo>
                    <a:lnTo>
                      <a:pt x="40" y="359"/>
                    </a:lnTo>
                    <a:lnTo>
                      <a:pt x="46" y="368"/>
                    </a:lnTo>
                    <a:lnTo>
                      <a:pt x="55" y="378"/>
                    </a:lnTo>
                    <a:lnTo>
                      <a:pt x="61" y="385"/>
                    </a:lnTo>
                    <a:lnTo>
                      <a:pt x="69" y="395"/>
                    </a:lnTo>
                    <a:lnTo>
                      <a:pt x="78" y="401"/>
                    </a:lnTo>
                    <a:lnTo>
                      <a:pt x="88" y="410"/>
                    </a:lnTo>
                    <a:lnTo>
                      <a:pt x="95" y="416"/>
                    </a:lnTo>
                    <a:lnTo>
                      <a:pt x="105" y="421"/>
                    </a:lnTo>
                    <a:lnTo>
                      <a:pt x="109" y="425"/>
                    </a:lnTo>
                    <a:lnTo>
                      <a:pt x="112" y="427"/>
                    </a:lnTo>
                    <a:lnTo>
                      <a:pt x="118" y="431"/>
                    </a:lnTo>
                    <a:lnTo>
                      <a:pt x="124" y="433"/>
                    </a:lnTo>
                    <a:lnTo>
                      <a:pt x="133" y="437"/>
                    </a:lnTo>
                    <a:lnTo>
                      <a:pt x="145" y="442"/>
                    </a:lnTo>
                    <a:lnTo>
                      <a:pt x="149" y="444"/>
                    </a:lnTo>
                    <a:lnTo>
                      <a:pt x="154" y="446"/>
                    </a:lnTo>
                    <a:lnTo>
                      <a:pt x="160" y="448"/>
                    </a:lnTo>
                    <a:lnTo>
                      <a:pt x="166" y="450"/>
                    </a:lnTo>
                    <a:lnTo>
                      <a:pt x="169" y="452"/>
                    </a:lnTo>
                    <a:lnTo>
                      <a:pt x="175" y="452"/>
                    </a:lnTo>
                    <a:lnTo>
                      <a:pt x="181" y="454"/>
                    </a:lnTo>
                    <a:lnTo>
                      <a:pt x="187" y="456"/>
                    </a:lnTo>
                    <a:lnTo>
                      <a:pt x="192" y="456"/>
                    </a:lnTo>
                    <a:lnTo>
                      <a:pt x="198" y="458"/>
                    </a:lnTo>
                    <a:lnTo>
                      <a:pt x="202" y="458"/>
                    </a:lnTo>
                    <a:lnTo>
                      <a:pt x="207" y="460"/>
                    </a:lnTo>
                    <a:lnTo>
                      <a:pt x="213" y="460"/>
                    </a:lnTo>
                    <a:lnTo>
                      <a:pt x="219" y="460"/>
                    </a:lnTo>
                    <a:lnTo>
                      <a:pt x="225" y="460"/>
                    </a:lnTo>
                    <a:lnTo>
                      <a:pt x="230" y="460"/>
                    </a:lnTo>
                    <a:lnTo>
                      <a:pt x="236" y="460"/>
                    </a:lnTo>
                    <a:lnTo>
                      <a:pt x="242" y="460"/>
                    </a:lnTo>
                    <a:lnTo>
                      <a:pt x="247" y="460"/>
                    </a:lnTo>
                    <a:lnTo>
                      <a:pt x="253" y="460"/>
                    </a:lnTo>
                    <a:lnTo>
                      <a:pt x="259" y="458"/>
                    </a:lnTo>
                    <a:lnTo>
                      <a:pt x="265" y="458"/>
                    </a:lnTo>
                    <a:lnTo>
                      <a:pt x="270" y="456"/>
                    </a:lnTo>
                    <a:lnTo>
                      <a:pt x="276" y="456"/>
                    </a:lnTo>
                    <a:lnTo>
                      <a:pt x="282" y="454"/>
                    </a:lnTo>
                    <a:lnTo>
                      <a:pt x="285" y="454"/>
                    </a:lnTo>
                    <a:lnTo>
                      <a:pt x="291" y="452"/>
                    </a:lnTo>
                    <a:lnTo>
                      <a:pt x="297" y="452"/>
                    </a:lnTo>
                    <a:lnTo>
                      <a:pt x="303" y="448"/>
                    </a:lnTo>
                    <a:lnTo>
                      <a:pt x="308" y="446"/>
                    </a:lnTo>
                    <a:lnTo>
                      <a:pt x="314" y="444"/>
                    </a:lnTo>
                    <a:lnTo>
                      <a:pt x="320" y="442"/>
                    </a:lnTo>
                    <a:lnTo>
                      <a:pt x="325" y="440"/>
                    </a:lnTo>
                    <a:lnTo>
                      <a:pt x="331" y="439"/>
                    </a:lnTo>
                    <a:lnTo>
                      <a:pt x="337" y="437"/>
                    </a:lnTo>
                    <a:lnTo>
                      <a:pt x="342" y="435"/>
                    </a:lnTo>
                    <a:lnTo>
                      <a:pt x="342" y="435"/>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33" name="Freeform 97"/>
              <p:cNvSpPr>
                <a:spLocks/>
              </p:cNvSpPr>
              <p:nvPr/>
            </p:nvSpPr>
            <p:spPr bwMode="auto">
              <a:xfrm>
                <a:off x="4565" y="2161"/>
                <a:ext cx="187" cy="186"/>
              </a:xfrm>
              <a:custGeom>
                <a:avLst/>
                <a:gdLst>
                  <a:gd name="T0" fmla="*/ 291 w 373"/>
                  <a:gd name="T1" fmla="*/ 339 h 371"/>
                  <a:gd name="T2" fmla="*/ 314 w 373"/>
                  <a:gd name="T3" fmla="*/ 324 h 371"/>
                  <a:gd name="T4" fmla="*/ 333 w 373"/>
                  <a:gd name="T5" fmla="*/ 305 h 371"/>
                  <a:gd name="T6" fmla="*/ 346 w 373"/>
                  <a:gd name="T7" fmla="*/ 280 h 371"/>
                  <a:gd name="T8" fmla="*/ 357 w 373"/>
                  <a:gd name="T9" fmla="*/ 257 h 371"/>
                  <a:gd name="T10" fmla="*/ 367 w 373"/>
                  <a:gd name="T11" fmla="*/ 230 h 371"/>
                  <a:gd name="T12" fmla="*/ 371 w 373"/>
                  <a:gd name="T13" fmla="*/ 204 h 371"/>
                  <a:gd name="T14" fmla="*/ 373 w 373"/>
                  <a:gd name="T15" fmla="*/ 177 h 371"/>
                  <a:gd name="T16" fmla="*/ 369 w 373"/>
                  <a:gd name="T17" fmla="*/ 151 h 371"/>
                  <a:gd name="T18" fmla="*/ 361 w 373"/>
                  <a:gd name="T19" fmla="*/ 124 h 371"/>
                  <a:gd name="T20" fmla="*/ 352 w 373"/>
                  <a:gd name="T21" fmla="*/ 97 h 371"/>
                  <a:gd name="T22" fmla="*/ 335 w 373"/>
                  <a:gd name="T23" fmla="*/ 73 h 371"/>
                  <a:gd name="T24" fmla="*/ 317 w 373"/>
                  <a:gd name="T25" fmla="*/ 52 h 371"/>
                  <a:gd name="T26" fmla="*/ 295 w 373"/>
                  <a:gd name="T27" fmla="*/ 35 h 371"/>
                  <a:gd name="T28" fmla="*/ 274 w 373"/>
                  <a:gd name="T29" fmla="*/ 21 h 371"/>
                  <a:gd name="T30" fmla="*/ 249 w 373"/>
                  <a:gd name="T31" fmla="*/ 10 h 371"/>
                  <a:gd name="T32" fmla="*/ 222 w 373"/>
                  <a:gd name="T33" fmla="*/ 2 h 371"/>
                  <a:gd name="T34" fmla="*/ 196 w 373"/>
                  <a:gd name="T35" fmla="*/ 0 h 371"/>
                  <a:gd name="T36" fmla="*/ 169 w 373"/>
                  <a:gd name="T37" fmla="*/ 0 h 371"/>
                  <a:gd name="T38" fmla="*/ 141 w 373"/>
                  <a:gd name="T39" fmla="*/ 6 h 371"/>
                  <a:gd name="T40" fmla="*/ 116 w 373"/>
                  <a:gd name="T41" fmla="*/ 14 h 371"/>
                  <a:gd name="T42" fmla="*/ 89 w 373"/>
                  <a:gd name="T43" fmla="*/ 27 h 371"/>
                  <a:gd name="T44" fmla="*/ 66 w 373"/>
                  <a:gd name="T45" fmla="*/ 42 h 371"/>
                  <a:gd name="T46" fmla="*/ 47 w 373"/>
                  <a:gd name="T47" fmla="*/ 63 h 371"/>
                  <a:gd name="T48" fmla="*/ 30 w 373"/>
                  <a:gd name="T49" fmla="*/ 84 h 371"/>
                  <a:gd name="T50" fmla="*/ 17 w 373"/>
                  <a:gd name="T51" fmla="*/ 107 h 371"/>
                  <a:gd name="T52" fmla="*/ 8 w 373"/>
                  <a:gd name="T53" fmla="*/ 133 h 371"/>
                  <a:gd name="T54" fmla="*/ 2 w 373"/>
                  <a:gd name="T55" fmla="*/ 158 h 371"/>
                  <a:gd name="T56" fmla="*/ 0 w 373"/>
                  <a:gd name="T57" fmla="*/ 185 h 371"/>
                  <a:gd name="T58" fmla="*/ 2 w 373"/>
                  <a:gd name="T59" fmla="*/ 211 h 371"/>
                  <a:gd name="T60" fmla="*/ 8 w 373"/>
                  <a:gd name="T61" fmla="*/ 240 h 371"/>
                  <a:gd name="T62" fmla="*/ 17 w 373"/>
                  <a:gd name="T63" fmla="*/ 267 h 371"/>
                  <a:gd name="T64" fmla="*/ 32 w 373"/>
                  <a:gd name="T65" fmla="*/ 291 h 371"/>
                  <a:gd name="T66" fmla="*/ 49 w 373"/>
                  <a:gd name="T67" fmla="*/ 312 h 371"/>
                  <a:gd name="T68" fmla="*/ 68 w 373"/>
                  <a:gd name="T69" fmla="*/ 331 h 371"/>
                  <a:gd name="T70" fmla="*/ 91 w 373"/>
                  <a:gd name="T71" fmla="*/ 346 h 371"/>
                  <a:gd name="T72" fmla="*/ 116 w 373"/>
                  <a:gd name="T73" fmla="*/ 360 h 371"/>
                  <a:gd name="T74" fmla="*/ 141 w 373"/>
                  <a:gd name="T75" fmla="*/ 367 h 371"/>
                  <a:gd name="T76" fmla="*/ 167 w 373"/>
                  <a:gd name="T77" fmla="*/ 371 h 371"/>
                  <a:gd name="T78" fmla="*/ 194 w 373"/>
                  <a:gd name="T79" fmla="*/ 371 h 371"/>
                  <a:gd name="T80" fmla="*/ 222 w 373"/>
                  <a:gd name="T81" fmla="*/ 369 h 371"/>
                  <a:gd name="T82" fmla="*/ 249 w 373"/>
                  <a:gd name="T83" fmla="*/ 360 h 371"/>
                  <a:gd name="T84" fmla="*/ 276 w 373"/>
                  <a:gd name="T85" fmla="*/ 35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371">
                    <a:moveTo>
                      <a:pt x="276" y="350"/>
                    </a:moveTo>
                    <a:lnTo>
                      <a:pt x="283" y="344"/>
                    </a:lnTo>
                    <a:lnTo>
                      <a:pt x="291" y="339"/>
                    </a:lnTo>
                    <a:lnTo>
                      <a:pt x="298" y="333"/>
                    </a:lnTo>
                    <a:lnTo>
                      <a:pt x="306" y="329"/>
                    </a:lnTo>
                    <a:lnTo>
                      <a:pt x="314" y="324"/>
                    </a:lnTo>
                    <a:lnTo>
                      <a:pt x="319" y="316"/>
                    </a:lnTo>
                    <a:lnTo>
                      <a:pt x="325" y="310"/>
                    </a:lnTo>
                    <a:lnTo>
                      <a:pt x="333" y="305"/>
                    </a:lnTo>
                    <a:lnTo>
                      <a:pt x="336" y="295"/>
                    </a:lnTo>
                    <a:lnTo>
                      <a:pt x="342" y="287"/>
                    </a:lnTo>
                    <a:lnTo>
                      <a:pt x="346" y="280"/>
                    </a:lnTo>
                    <a:lnTo>
                      <a:pt x="350" y="272"/>
                    </a:lnTo>
                    <a:lnTo>
                      <a:pt x="354" y="265"/>
                    </a:lnTo>
                    <a:lnTo>
                      <a:pt x="357" y="257"/>
                    </a:lnTo>
                    <a:lnTo>
                      <a:pt x="361" y="248"/>
                    </a:lnTo>
                    <a:lnTo>
                      <a:pt x="365" y="240"/>
                    </a:lnTo>
                    <a:lnTo>
                      <a:pt x="367" y="230"/>
                    </a:lnTo>
                    <a:lnTo>
                      <a:pt x="369" y="221"/>
                    </a:lnTo>
                    <a:lnTo>
                      <a:pt x="369" y="213"/>
                    </a:lnTo>
                    <a:lnTo>
                      <a:pt x="371" y="204"/>
                    </a:lnTo>
                    <a:lnTo>
                      <a:pt x="371" y="194"/>
                    </a:lnTo>
                    <a:lnTo>
                      <a:pt x="373" y="185"/>
                    </a:lnTo>
                    <a:lnTo>
                      <a:pt x="373" y="177"/>
                    </a:lnTo>
                    <a:lnTo>
                      <a:pt x="373" y="168"/>
                    </a:lnTo>
                    <a:lnTo>
                      <a:pt x="371" y="158"/>
                    </a:lnTo>
                    <a:lnTo>
                      <a:pt x="369" y="151"/>
                    </a:lnTo>
                    <a:lnTo>
                      <a:pt x="367" y="141"/>
                    </a:lnTo>
                    <a:lnTo>
                      <a:pt x="365" y="132"/>
                    </a:lnTo>
                    <a:lnTo>
                      <a:pt x="361" y="124"/>
                    </a:lnTo>
                    <a:lnTo>
                      <a:pt x="357" y="114"/>
                    </a:lnTo>
                    <a:lnTo>
                      <a:pt x="354" y="107"/>
                    </a:lnTo>
                    <a:lnTo>
                      <a:pt x="352" y="97"/>
                    </a:lnTo>
                    <a:lnTo>
                      <a:pt x="346" y="90"/>
                    </a:lnTo>
                    <a:lnTo>
                      <a:pt x="340" y="80"/>
                    </a:lnTo>
                    <a:lnTo>
                      <a:pt x="335" y="73"/>
                    </a:lnTo>
                    <a:lnTo>
                      <a:pt x="329" y="67"/>
                    </a:lnTo>
                    <a:lnTo>
                      <a:pt x="323" y="59"/>
                    </a:lnTo>
                    <a:lnTo>
                      <a:pt x="317" y="52"/>
                    </a:lnTo>
                    <a:lnTo>
                      <a:pt x="310" y="46"/>
                    </a:lnTo>
                    <a:lnTo>
                      <a:pt x="304" y="40"/>
                    </a:lnTo>
                    <a:lnTo>
                      <a:pt x="295" y="35"/>
                    </a:lnTo>
                    <a:lnTo>
                      <a:pt x="289" y="29"/>
                    </a:lnTo>
                    <a:lnTo>
                      <a:pt x="281" y="25"/>
                    </a:lnTo>
                    <a:lnTo>
                      <a:pt x="274" y="21"/>
                    </a:lnTo>
                    <a:lnTo>
                      <a:pt x="264" y="16"/>
                    </a:lnTo>
                    <a:lnTo>
                      <a:pt x="257" y="12"/>
                    </a:lnTo>
                    <a:lnTo>
                      <a:pt x="249" y="10"/>
                    </a:lnTo>
                    <a:lnTo>
                      <a:pt x="240" y="8"/>
                    </a:lnTo>
                    <a:lnTo>
                      <a:pt x="232" y="6"/>
                    </a:lnTo>
                    <a:lnTo>
                      <a:pt x="222" y="2"/>
                    </a:lnTo>
                    <a:lnTo>
                      <a:pt x="213" y="0"/>
                    </a:lnTo>
                    <a:lnTo>
                      <a:pt x="203" y="0"/>
                    </a:lnTo>
                    <a:lnTo>
                      <a:pt x="196" y="0"/>
                    </a:lnTo>
                    <a:lnTo>
                      <a:pt x="186" y="0"/>
                    </a:lnTo>
                    <a:lnTo>
                      <a:pt x="177" y="0"/>
                    </a:lnTo>
                    <a:lnTo>
                      <a:pt x="169" y="0"/>
                    </a:lnTo>
                    <a:lnTo>
                      <a:pt x="160" y="0"/>
                    </a:lnTo>
                    <a:lnTo>
                      <a:pt x="150" y="2"/>
                    </a:lnTo>
                    <a:lnTo>
                      <a:pt x="141" y="6"/>
                    </a:lnTo>
                    <a:lnTo>
                      <a:pt x="133" y="8"/>
                    </a:lnTo>
                    <a:lnTo>
                      <a:pt x="124" y="10"/>
                    </a:lnTo>
                    <a:lnTo>
                      <a:pt x="116" y="14"/>
                    </a:lnTo>
                    <a:lnTo>
                      <a:pt x="106" y="18"/>
                    </a:lnTo>
                    <a:lnTo>
                      <a:pt x="99" y="23"/>
                    </a:lnTo>
                    <a:lnTo>
                      <a:pt x="89" y="27"/>
                    </a:lnTo>
                    <a:lnTo>
                      <a:pt x="82" y="33"/>
                    </a:lnTo>
                    <a:lnTo>
                      <a:pt x="74" y="37"/>
                    </a:lnTo>
                    <a:lnTo>
                      <a:pt x="66" y="42"/>
                    </a:lnTo>
                    <a:lnTo>
                      <a:pt x="59" y="48"/>
                    </a:lnTo>
                    <a:lnTo>
                      <a:pt x="53" y="56"/>
                    </a:lnTo>
                    <a:lnTo>
                      <a:pt x="47" y="63"/>
                    </a:lnTo>
                    <a:lnTo>
                      <a:pt x="42" y="69"/>
                    </a:lnTo>
                    <a:lnTo>
                      <a:pt x="36" y="76"/>
                    </a:lnTo>
                    <a:lnTo>
                      <a:pt x="30" y="84"/>
                    </a:lnTo>
                    <a:lnTo>
                      <a:pt x="25" y="92"/>
                    </a:lnTo>
                    <a:lnTo>
                      <a:pt x="21" y="99"/>
                    </a:lnTo>
                    <a:lnTo>
                      <a:pt x="17" y="107"/>
                    </a:lnTo>
                    <a:lnTo>
                      <a:pt x="13" y="116"/>
                    </a:lnTo>
                    <a:lnTo>
                      <a:pt x="9" y="124"/>
                    </a:lnTo>
                    <a:lnTo>
                      <a:pt x="8" y="133"/>
                    </a:lnTo>
                    <a:lnTo>
                      <a:pt x="6" y="141"/>
                    </a:lnTo>
                    <a:lnTo>
                      <a:pt x="4" y="151"/>
                    </a:lnTo>
                    <a:lnTo>
                      <a:pt x="2" y="158"/>
                    </a:lnTo>
                    <a:lnTo>
                      <a:pt x="0" y="168"/>
                    </a:lnTo>
                    <a:lnTo>
                      <a:pt x="0" y="175"/>
                    </a:lnTo>
                    <a:lnTo>
                      <a:pt x="0" y="185"/>
                    </a:lnTo>
                    <a:lnTo>
                      <a:pt x="0" y="194"/>
                    </a:lnTo>
                    <a:lnTo>
                      <a:pt x="2" y="204"/>
                    </a:lnTo>
                    <a:lnTo>
                      <a:pt x="2" y="211"/>
                    </a:lnTo>
                    <a:lnTo>
                      <a:pt x="4" y="221"/>
                    </a:lnTo>
                    <a:lnTo>
                      <a:pt x="4" y="230"/>
                    </a:lnTo>
                    <a:lnTo>
                      <a:pt x="8" y="240"/>
                    </a:lnTo>
                    <a:lnTo>
                      <a:pt x="9" y="248"/>
                    </a:lnTo>
                    <a:lnTo>
                      <a:pt x="13" y="257"/>
                    </a:lnTo>
                    <a:lnTo>
                      <a:pt x="17" y="267"/>
                    </a:lnTo>
                    <a:lnTo>
                      <a:pt x="23" y="276"/>
                    </a:lnTo>
                    <a:lnTo>
                      <a:pt x="27" y="282"/>
                    </a:lnTo>
                    <a:lnTo>
                      <a:pt x="32" y="291"/>
                    </a:lnTo>
                    <a:lnTo>
                      <a:pt x="38" y="299"/>
                    </a:lnTo>
                    <a:lnTo>
                      <a:pt x="44" y="305"/>
                    </a:lnTo>
                    <a:lnTo>
                      <a:pt x="49" y="312"/>
                    </a:lnTo>
                    <a:lnTo>
                      <a:pt x="55" y="318"/>
                    </a:lnTo>
                    <a:lnTo>
                      <a:pt x="63" y="325"/>
                    </a:lnTo>
                    <a:lnTo>
                      <a:pt x="68" y="331"/>
                    </a:lnTo>
                    <a:lnTo>
                      <a:pt x="76" y="335"/>
                    </a:lnTo>
                    <a:lnTo>
                      <a:pt x="84" y="341"/>
                    </a:lnTo>
                    <a:lnTo>
                      <a:pt x="91" y="346"/>
                    </a:lnTo>
                    <a:lnTo>
                      <a:pt x="99" y="350"/>
                    </a:lnTo>
                    <a:lnTo>
                      <a:pt x="106" y="354"/>
                    </a:lnTo>
                    <a:lnTo>
                      <a:pt x="116" y="360"/>
                    </a:lnTo>
                    <a:lnTo>
                      <a:pt x="124" y="362"/>
                    </a:lnTo>
                    <a:lnTo>
                      <a:pt x="133" y="365"/>
                    </a:lnTo>
                    <a:lnTo>
                      <a:pt x="141" y="367"/>
                    </a:lnTo>
                    <a:lnTo>
                      <a:pt x="148" y="369"/>
                    </a:lnTo>
                    <a:lnTo>
                      <a:pt x="158" y="369"/>
                    </a:lnTo>
                    <a:lnTo>
                      <a:pt x="167" y="371"/>
                    </a:lnTo>
                    <a:lnTo>
                      <a:pt x="177" y="371"/>
                    </a:lnTo>
                    <a:lnTo>
                      <a:pt x="184" y="371"/>
                    </a:lnTo>
                    <a:lnTo>
                      <a:pt x="194" y="371"/>
                    </a:lnTo>
                    <a:lnTo>
                      <a:pt x="203" y="371"/>
                    </a:lnTo>
                    <a:lnTo>
                      <a:pt x="213" y="369"/>
                    </a:lnTo>
                    <a:lnTo>
                      <a:pt x="222" y="369"/>
                    </a:lnTo>
                    <a:lnTo>
                      <a:pt x="232" y="365"/>
                    </a:lnTo>
                    <a:lnTo>
                      <a:pt x="240" y="363"/>
                    </a:lnTo>
                    <a:lnTo>
                      <a:pt x="249" y="360"/>
                    </a:lnTo>
                    <a:lnTo>
                      <a:pt x="257" y="358"/>
                    </a:lnTo>
                    <a:lnTo>
                      <a:pt x="266" y="354"/>
                    </a:lnTo>
                    <a:lnTo>
                      <a:pt x="276" y="350"/>
                    </a:lnTo>
                    <a:lnTo>
                      <a:pt x="276" y="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34" name="Freeform 98"/>
              <p:cNvSpPr>
                <a:spLocks/>
              </p:cNvSpPr>
              <p:nvPr/>
            </p:nvSpPr>
            <p:spPr bwMode="auto">
              <a:xfrm>
                <a:off x="4578" y="2179"/>
                <a:ext cx="123" cy="123"/>
              </a:xfrm>
              <a:custGeom>
                <a:avLst/>
                <a:gdLst>
                  <a:gd name="T0" fmla="*/ 186 w 247"/>
                  <a:gd name="T1" fmla="*/ 228 h 245"/>
                  <a:gd name="T2" fmla="*/ 197 w 247"/>
                  <a:gd name="T3" fmla="*/ 220 h 245"/>
                  <a:gd name="T4" fmla="*/ 209 w 247"/>
                  <a:gd name="T5" fmla="*/ 207 h 245"/>
                  <a:gd name="T6" fmla="*/ 222 w 247"/>
                  <a:gd name="T7" fmla="*/ 193 h 245"/>
                  <a:gd name="T8" fmla="*/ 228 w 247"/>
                  <a:gd name="T9" fmla="*/ 184 h 245"/>
                  <a:gd name="T10" fmla="*/ 235 w 247"/>
                  <a:gd name="T11" fmla="*/ 174 h 245"/>
                  <a:gd name="T12" fmla="*/ 239 w 247"/>
                  <a:gd name="T13" fmla="*/ 163 h 245"/>
                  <a:gd name="T14" fmla="*/ 243 w 247"/>
                  <a:gd name="T15" fmla="*/ 152 h 245"/>
                  <a:gd name="T16" fmla="*/ 245 w 247"/>
                  <a:gd name="T17" fmla="*/ 140 h 245"/>
                  <a:gd name="T18" fmla="*/ 247 w 247"/>
                  <a:gd name="T19" fmla="*/ 127 h 245"/>
                  <a:gd name="T20" fmla="*/ 247 w 247"/>
                  <a:gd name="T21" fmla="*/ 117 h 245"/>
                  <a:gd name="T22" fmla="*/ 245 w 247"/>
                  <a:gd name="T23" fmla="*/ 104 h 245"/>
                  <a:gd name="T24" fmla="*/ 243 w 247"/>
                  <a:gd name="T25" fmla="*/ 93 h 245"/>
                  <a:gd name="T26" fmla="*/ 239 w 247"/>
                  <a:gd name="T27" fmla="*/ 81 h 245"/>
                  <a:gd name="T28" fmla="*/ 235 w 247"/>
                  <a:gd name="T29" fmla="*/ 70 h 245"/>
                  <a:gd name="T30" fmla="*/ 230 w 247"/>
                  <a:gd name="T31" fmla="*/ 58 h 245"/>
                  <a:gd name="T32" fmla="*/ 222 w 247"/>
                  <a:gd name="T33" fmla="*/ 47 h 245"/>
                  <a:gd name="T34" fmla="*/ 209 w 247"/>
                  <a:gd name="T35" fmla="*/ 34 h 245"/>
                  <a:gd name="T36" fmla="*/ 196 w 247"/>
                  <a:gd name="T37" fmla="*/ 22 h 245"/>
                  <a:gd name="T38" fmla="*/ 186 w 247"/>
                  <a:gd name="T39" fmla="*/ 17 h 245"/>
                  <a:gd name="T40" fmla="*/ 176 w 247"/>
                  <a:gd name="T41" fmla="*/ 11 h 245"/>
                  <a:gd name="T42" fmla="*/ 165 w 247"/>
                  <a:gd name="T43" fmla="*/ 5 h 245"/>
                  <a:gd name="T44" fmla="*/ 154 w 247"/>
                  <a:gd name="T45" fmla="*/ 3 h 245"/>
                  <a:gd name="T46" fmla="*/ 142 w 247"/>
                  <a:gd name="T47" fmla="*/ 0 h 245"/>
                  <a:gd name="T48" fmla="*/ 129 w 247"/>
                  <a:gd name="T49" fmla="*/ 0 h 245"/>
                  <a:gd name="T50" fmla="*/ 118 w 247"/>
                  <a:gd name="T51" fmla="*/ 0 h 245"/>
                  <a:gd name="T52" fmla="*/ 106 w 247"/>
                  <a:gd name="T53" fmla="*/ 0 h 245"/>
                  <a:gd name="T54" fmla="*/ 95 w 247"/>
                  <a:gd name="T55" fmla="*/ 1 h 245"/>
                  <a:gd name="T56" fmla="*/ 81 w 247"/>
                  <a:gd name="T57" fmla="*/ 5 h 245"/>
                  <a:gd name="T58" fmla="*/ 70 w 247"/>
                  <a:gd name="T59" fmla="*/ 9 h 245"/>
                  <a:gd name="T60" fmla="*/ 61 w 247"/>
                  <a:gd name="T61" fmla="*/ 17 h 245"/>
                  <a:gd name="T62" fmla="*/ 49 w 247"/>
                  <a:gd name="T63" fmla="*/ 22 h 245"/>
                  <a:gd name="T64" fmla="*/ 36 w 247"/>
                  <a:gd name="T65" fmla="*/ 34 h 245"/>
                  <a:gd name="T66" fmla="*/ 21 w 247"/>
                  <a:gd name="T67" fmla="*/ 53 h 245"/>
                  <a:gd name="T68" fmla="*/ 11 w 247"/>
                  <a:gd name="T69" fmla="*/ 68 h 245"/>
                  <a:gd name="T70" fmla="*/ 7 w 247"/>
                  <a:gd name="T71" fmla="*/ 79 h 245"/>
                  <a:gd name="T72" fmla="*/ 3 w 247"/>
                  <a:gd name="T73" fmla="*/ 91 h 245"/>
                  <a:gd name="T74" fmla="*/ 2 w 247"/>
                  <a:gd name="T75" fmla="*/ 102 h 245"/>
                  <a:gd name="T76" fmla="*/ 0 w 247"/>
                  <a:gd name="T77" fmla="*/ 115 h 245"/>
                  <a:gd name="T78" fmla="*/ 0 w 247"/>
                  <a:gd name="T79" fmla="*/ 127 h 245"/>
                  <a:gd name="T80" fmla="*/ 2 w 247"/>
                  <a:gd name="T81" fmla="*/ 140 h 245"/>
                  <a:gd name="T82" fmla="*/ 3 w 247"/>
                  <a:gd name="T83" fmla="*/ 152 h 245"/>
                  <a:gd name="T84" fmla="*/ 7 w 247"/>
                  <a:gd name="T85" fmla="*/ 163 h 245"/>
                  <a:gd name="T86" fmla="*/ 11 w 247"/>
                  <a:gd name="T87" fmla="*/ 176 h 245"/>
                  <a:gd name="T88" fmla="*/ 19 w 247"/>
                  <a:gd name="T89" fmla="*/ 186 h 245"/>
                  <a:gd name="T90" fmla="*/ 24 w 247"/>
                  <a:gd name="T91" fmla="*/ 197 h 245"/>
                  <a:gd name="T92" fmla="*/ 38 w 247"/>
                  <a:gd name="T93" fmla="*/ 211 h 245"/>
                  <a:gd name="T94" fmla="*/ 55 w 247"/>
                  <a:gd name="T95" fmla="*/ 226 h 245"/>
                  <a:gd name="T96" fmla="*/ 70 w 247"/>
                  <a:gd name="T97" fmla="*/ 233 h 245"/>
                  <a:gd name="T98" fmla="*/ 81 w 247"/>
                  <a:gd name="T99" fmla="*/ 239 h 245"/>
                  <a:gd name="T100" fmla="*/ 95 w 247"/>
                  <a:gd name="T101" fmla="*/ 241 h 245"/>
                  <a:gd name="T102" fmla="*/ 104 w 247"/>
                  <a:gd name="T103" fmla="*/ 243 h 245"/>
                  <a:gd name="T104" fmla="*/ 118 w 247"/>
                  <a:gd name="T105" fmla="*/ 245 h 245"/>
                  <a:gd name="T106" fmla="*/ 129 w 247"/>
                  <a:gd name="T107" fmla="*/ 245 h 245"/>
                  <a:gd name="T108" fmla="*/ 140 w 247"/>
                  <a:gd name="T109" fmla="*/ 243 h 245"/>
                  <a:gd name="T110" fmla="*/ 152 w 247"/>
                  <a:gd name="T111" fmla="*/ 241 h 245"/>
                  <a:gd name="T112" fmla="*/ 163 w 247"/>
                  <a:gd name="T113" fmla="*/ 239 h 245"/>
                  <a:gd name="T114" fmla="*/ 176 w 247"/>
                  <a:gd name="T115" fmla="*/ 233 h 245"/>
                  <a:gd name="T116" fmla="*/ 182 w 247"/>
                  <a:gd name="T117" fmla="*/ 23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7" h="245">
                    <a:moveTo>
                      <a:pt x="182" y="231"/>
                    </a:moveTo>
                    <a:lnTo>
                      <a:pt x="186" y="228"/>
                    </a:lnTo>
                    <a:lnTo>
                      <a:pt x="192" y="224"/>
                    </a:lnTo>
                    <a:lnTo>
                      <a:pt x="197" y="220"/>
                    </a:lnTo>
                    <a:lnTo>
                      <a:pt x="201" y="216"/>
                    </a:lnTo>
                    <a:lnTo>
                      <a:pt x="209" y="207"/>
                    </a:lnTo>
                    <a:lnTo>
                      <a:pt x="218" y="199"/>
                    </a:lnTo>
                    <a:lnTo>
                      <a:pt x="222" y="193"/>
                    </a:lnTo>
                    <a:lnTo>
                      <a:pt x="226" y="190"/>
                    </a:lnTo>
                    <a:lnTo>
                      <a:pt x="228" y="184"/>
                    </a:lnTo>
                    <a:lnTo>
                      <a:pt x="232" y="178"/>
                    </a:lnTo>
                    <a:lnTo>
                      <a:pt x="235" y="174"/>
                    </a:lnTo>
                    <a:lnTo>
                      <a:pt x="237" y="169"/>
                    </a:lnTo>
                    <a:lnTo>
                      <a:pt x="239" y="163"/>
                    </a:lnTo>
                    <a:lnTo>
                      <a:pt x="241" y="157"/>
                    </a:lnTo>
                    <a:lnTo>
                      <a:pt x="243" y="152"/>
                    </a:lnTo>
                    <a:lnTo>
                      <a:pt x="243" y="146"/>
                    </a:lnTo>
                    <a:lnTo>
                      <a:pt x="245" y="140"/>
                    </a:lnTo>
                    <a:lnTo>
                      <a:pt x="247" y="135"/>
                    </a:lnTo>
                    <a:lnTo>
                      <a:pt x="247" y="127"/>
                    </a:lnTo>
                    <a:lnTo>
                      <a:pt x="247" y="121"/>
                    </a:lnTo>
                    <a:lnTo>
                      <a:pt x="247" y="117"/>
                    </a:lnTo>
                    <a:lnTo>
                      <a:pt x="247" y="112"/>
                    </a:lnTo>
                    <a:lnTo>
                      <a:pt x="245" y="104"/>
                    </a:lnTo>
                    <a:lnTo>
                      <a:pt x="245" y="98"/>
                    </a:lnTo>
                    <a:lnTo>
                      <a:pt x="243" y="93"/>
                    </a:lnTo>
                    <a:lnTo>
                      <a:pt x="241" y="87"/>
                    </a:lnTo>
                    <a:lnTo>
                      <a:pt x="239" y="81"/>
                    </a:lnTo>
                    <a:lnTo>
                      <a:pt x="237" y="76"/>
                    </a:lnTo>
                    <a:lnTo>
                      <a:pt x="235" y="70"/>
                    </a:lnTo>
                    <a:lnTo>
                      <a:pt x="234" y="64"/>
                    </a:lnTo>
                    <a:lnTo>
                      <a:pt x="230" y="58"/>
                    </a:lnTo>
                    <a:lnTo>
                      <a:pt x="226" y="53"/>
                    </a:lnTo>
                    <a:lnTo>
                      <a:pt x="222" y="47"/>
                    </a:lnTo>
                    <a:lnTo>
                      <a:pt x="218" y="43"/>
                    </a:lnTo>
                    <a:lnTo>
                      <a:pt x="209" y="34"/>
                    </a:lnTo>
                    <a:lnTo>
                      <a:pt x="201" y="26"/>
                    </a:lnTo>
                    <a:lnTo>
                      <a:pt x="196" y="22"/>
                    </a:lnTo>
                    <a:lnTo>
                      <a:pt x="192" y="19"/>
                    </a:lnTo>
                    <a:lnTo>
                      <a:pt x="186" y="17"/>
                    </a:lnTo>
                    <a:lnTo>
                      <a:pt x="180" y="13"/>
                    </a:lnTo>
                    <a:lnTo>
                      <a:pt x="176" y="11"/>
                    </a:lnTo>
                    <a:lnTo>
                      <a:pt x="171" y="7"/>
                    </a:lnTo>
                    <a:lnTo>
                      <a:pt x="165" y="5"/>
                    </a:lnTo>
                    <a:lnTo>
                      <a:pt x="159" y="5"/>
                    </a:lnTo>
                    <a:lnTo>
                      <a:pt x="154" y="3"/>
                    </a:lnTo>
                    <a:lnTo>
                      <a:pt x="148" y="1"/>
                    </a:lnTo>
                    <a:lnTo>
                      <a:pt x="142" y="0"/>
                    </a:lnTo>
                    <a:lnTo>
                      <a:pt x="137" y="0"/>
                    </a:lnTo>
                    <a:lnTo>
                      <a:pt x="129" y="0"/>
                    </a:lnTo>
                    <a:lnTo>
                      <a:pt x="123" y="0"/>
                    </a:lnTo>
                    <a:lnTo>
                      <a:pt x="118" y="0"/>
                    </a:lnTo>
                    <a:lnTo>
                      <a:pt x="112" y="0"/>
                    </a:lnTo>
                    <a:lnTo>
                      <a:pt x="106" y="0"/>
                    </a:lnTo>
                    <a:lnTo>
                      <a:pt x="99" y="0"/>
                    </a:lnTo>
                    <a:lnTo>
                      <a:pt x="95" y="1"/>
                    </a:lnTo>
                    <a:lnTo>
                      <a:pt x="89" y="3"/>
                    </a:lnTo>
                    <a:lnTo>
                      <a:pt x="81" y="5"/>
                    </a:lnTo>
                    <a:lnTo>
                      <a:pt x="76" y="7"/>
                    </a:lnTo>
                    <a:lnTo>
                      <a:pt x="70" y="9"/>
                    </a:lnTo>
                    <a:lnTo>
                      <a:pt x="66" y="13"/>
                    </a:lnTo>
                    <a:lnTo>
                      <a:pt x="61" y="17"/>
                    </a:lnTo>
                    <a:lnTo>
                      <a:pt x="55" y="19"/>
                    </a:lnTo>
                    <a:lnTo>
                      <a:pt x="49" y="22"/>
                    </a:lnTo>
                    <a:lnTo>
                      <a:pt x="43" y="26"/>
                    </a:lnTo>
                    <a:lnTo>
                      <a:pt x="36" y="34"/>
                    </a:lnTo>
                    <a:lnTo>
                      <a:pt x="28" y="43"/>
                    </a:lnTo>
                    <a:lnTo>
                      <a:pt x="21" y="53"/>
                    </a:lnTo>
                    <a:lnTo>
                      <a:pt x="15" y="62"/>
                    </a:lnTo>
                    <a:lnTo>
                      <a:pt x="11" y="68"/>
                    </a:lnTo>
                    <a:lnTo>
                      <a:pt x="9" y="74"/>
                    </a:lnTo>
                    <a:lnTo>
                      <a:pt x="7" y="79"/>
                    </a:lnTo>
                    <a:lnTo>
                      <a:pt x="7" y="87"/>
                    </a:lnTo>
                    <a:lnTo>
                      <a:pt x="3" y="91"/>
                    </a:lnTo>
                    <a:lnTo>
                      <a:pt x="3" y="96"/>
                    </a:lnTo>
                    <a:lnTo>
                      <a:pt x="2" y="102"/>
                    </a:lnTo>
                    <a:lnTo>
                      <a:pt x="2" y="110"/>
                    </a:lnTo>
                    <a:lnTo>
                      <a:pt x="0" y="115"/>
                    </a:lnTo>
                    <a:lnTo>
                      <a:pt x="0" y="121"/>
                    </a:lnTo>
                    <a:lnTo>
                      <a:pt x="0" y="127"/>
                    </a:lnTo>
                    <a:lnTo>
                      <a:pt x="2" y="135"/>
                    </a:lnTo>
                    <a:lnTo>
                      <a:pt x="2" y="140"/>
                    </a:lnTo>
                    <a:lnTo>
                      <a:pt x="2" y="146"/>
                    </a:lnTo>
                    <a:lnTo>
                      <a:pt x="3" y="152"/>
                    </a:lnTo>
                    <a:lnTo>
                      <a:pt x="5" y="157"/>
                    </a:lnTo>
                    <a:lnTo>
                      <a:pt x="7" y="163"/>
                    </a:lnTo>
                    <a:lnTo>
                      <a:pt x="9" y="171"/>
                    </a:lnTo>
                    <a:lnTo>
                      <a:pt x="11" y="176"/>
                    </a:lnTo>
                    <a:lnTo>
                      <a:pt x="15" y="182"/>
                    </a:lnTo>
                    <a:lnTo>
                      <a:pt x="19" y="186"/>
                    </a:lnTo>
                    <a:lnTo>
                      <a:pt x="21" y="192"/>
                    </a:lnTo>
                    <a:lnTo>
                      <a:pt x="24" y="197"/>
                    </a:lnTo>
                    <a:lnTo>
                      <a:pt x="28" y="203"/>
                    </a:lnTo>
                    <a:lnTo>
                      <a:pt x="38" y="211"/>
                    </a:lnTo>
                    <a:lnTo>
                      <a:pt x="45" y="220"/>
                    </a:lnTo>
                    <a:lnTo>
                      <a:pt x="55" y="226"/>
                    </a:lnTo>
                    <a:lnTo>
                      <a:pt x="66" y="231"/>
                    </a:lnTo>
                    <a:lnTo>
                      <a:pt x="70" y="233"/>
                    </a:lnTo>
                    <a:lnTo>
                      <a:pt x="76" y="235"/>
                    </a:lnTo>
                    <a:lnTo>
                      <a:pt x="81" y="239"/>
                    </a:lnTo>
                    <a:lnTo>
                      <a:pt x="89" y="241"/>
                    </a:lnTo>
                    <a:lnTo>
                      <a:pt x="95" y="241"/>
                    </a:lnTo>
                    <a:lnTo>
                      <a:pt x="99" y="243"/>
                    </a:lnTo>
                    <a:lnTo>
                      <a:pt x="104" y="243"/>
                    </a:lnTo>
                    <a:lnTo>
                      <a:pt x="112" y="245"/>
                    </a:lnTo>
                    <a:lnTo>
                      <a:pt x="118" y="245"/>
                    </a:lnTo>
                    <a:lnTo>
                      <a:pt x="123" y="245"/>
                    </a:lnTo>
                    <a:lnTo>
                      <a:pt x="129" y="245"/>
                    </a:lnTo>
                    <a:lnTo>
                      <a:pt x="135" y="245"/>
                    </a:lnTo>
                    <a:lnTo>
                      <a:pt x="140" y="243"/>
                    </a:lnTo>
                    <a:lnTo>
                      <a:pt x="146" y="243"/>
                    </a:lnTo>
                    <a:lnTo>
                      <a:pt x="152" y="241"/>
                    </a:lnTo>
                    <a:lnTo>
                      <a:pt x="157" y="239"/>
                    </a:lnTo>
                    <a:lnTo>
                      <a:pt x="163" y="239"/>
                    </a:lnTo>
                    <a:lnTo>
                      <a:pt x="171" y="235"/>
                    </a:lnTo>
                    <a:lnTo>
                      <a:pt x="176" y="233"/>
                    </a:lnTo>
                    <a:lnTo>
                      <a:pt x="182" y="231"/>
                    </a:lnTo>
                    <a:lnTo>
                      <a:pt x="182" y="231"/>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35" name="Freeform 99"/>
              <p:cNvSpPr>
                <a:spLocks/>
              </p:cNvSpPr>
              <p:nvPr/>
            </p:nvSpPr>
            <p:spPr bwMode="auto">
              <a:xfrm>
                <a:off x="4385" y="2225"/>
                <a:ext cx="266" cy="157"/>
              </a:xfrm>
              <a:custGeom>
                <a:avLst/>
                <a:gdLst>
                  <a:gd name="T0" fmla="*/ 0 w 532"/>
                  <a:gd name="T1" fmla="*/ 70 h 313"/>
                  <a:gd name="T2" fmla="*/ 494 w 532"/>
                  <a:gd name="T3" fmla="*/ 0 h 313"/>
                  <a:gd name="T4" fmla="*/ 532 w 532"/>
                  <a:gd name="T5" fmla="*/ 85 h 313"/>
                  <a:gd name="T6" fmla="*/ 49 w 532"/>
                  <a:gd name="T7" fmla="*/ 313 h 313"/>
                  <a:gd name="T8" fmla="*/ 0 w 532"/>
                  <a:gd name="T9" fmla="*/ 70 h 313"/>
                  <a:gd name="T10" fmla="*/ 0 w 532"/>
                  <a:gd name="T11" fmla="*/ 70 h 313"/>
                </a:gdLst>
                <a:ahLst/>
                <a:cxnLst>
                  <a:cxn ang="0">
                    <a:pos x="T0" y="T1"/>
                  </a:cxn>
                  <a:cxn ang="0">
                    <a:pos x="T2" y="T3"/>
                  </a:cxn>
                  <a:cxn ang="0">
                    <a:pos x="T4" y="T5"/>
                  </a:cxn>
                  <a:cxn ang="0">
                    <a:pos x="T6" y="T7"/>
                  </a:cxn>
                  <a:cxn ang="0">
                    <a:pos x="T8" y="T9"/>
                  </a:cxn>
                  <a:cxn ang="0">
                    <a:pos x="T10" y="T11"/>
                  </a:cxn>
                </a:cxnLst>
                <a:rect l="0" t="0" r="r" b="b"/>
                <a:pathLst>
                  <a:path w="532" h="313">
                    <a:moveTo>
                      <a:pt x="0" y="70"/>
                    </a:moveTo>
                    <a:lnTo>
                      <a:pt x="494" y="0"/>
                    </a:lnTo>
                    <a:lnTo>
                      <a:pt x="532" y="85"/>
                    </a:lnTo>
                    <a:lnTo>
                      <a:pt x="49" y="313"/>
                    </a:lnTo>
                    <a:lnTo>
                      <a:pt x="0"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36" name="Freeform 100"/>
              <p:cNvSpPr>
                <a:spLocks/>
              </p:cNvSpPr>
              <p:nvPr/>
            </p:nvSpPr>
            <p:spPr bwMode="auto">
              <a:xfrm>
                <a:off x="4609" y="2222"/>
                <a:ext cx="57" cy="49"/>
              </a:xfrm>
              <a:custGeom>
                <a:avLst/>
                <a:gdLst>
                  <a:gd name="T0" fmla="*/ 57 w 114"/>
                  <a:gd name="T1" fmla="*/ 99 h 99"/>
                  <a:gd name="T2" fmla="*/ 61 w 114"/>
                  <a:gd name="T3" fmla="*/ 97 h 99"/>
                  <a:gd name="T4" fmla="*/ 67 w 114"/>
                  <a:gd name="T5" fmla="*/ 97 h 99"/>
                  <a:gd name="T6" fmla="*/ 73 w 114"/>
                  <a:gd name="T7" fmla="*/ 95 h 99"/>
                  <a:gd name="T8" fmla="*/ 78 w 114"/>
                  <a:gd name="T9" fmla="*/ 93 h 99"/>
                  <a:gd name="T10" fmla="*/ 82 w 114"/>
                  <a:gd name="T11" fmla="*/ 91 h 99"/>
                  <a:gd name="T12" fmla="*/ 88 w 114"/>
                  <a:gd name="T13" fmla="*/ 89 h 99"/>
                  <a:gd name="T14" fmla="*/ 92 w 114"/>
                  <a:gd name="T15" fmla="*/ 86 h 99"/>
                  <a:gd name="T16" fmla="*/ 95 w 114"/>
                  <a:gd name="T17" fmla="*/ 84 h 99"/>
                  <a:gd name="T18" fmla="*/ 103 w 114"/>
                  <a:gd name="T19" fmla="*/ 74 h 99"/>
                  <a:gd name="T20" fmla="*/ 109 w 114"/>
                  <a:gd name="T21" fmla="*/ 67 h 99"/>
                  <a:gd name="T22" fmla="*/ 113 w 114"/>
                  <a:gd name="T23" fmla="*/ 59 h 99"/>
                  <a:gd name="T24" fmla="*/ 114 w 114"/>
                  <a:gd name="T25" fmla="*/ 50 h 99"/>
                  <a:gd name="T26" fmla="*/ 113 w 114"/>
                  <a:gd name="T27" fmla="*/ 44 h 99"/>
                  <a:gd name="T28" fmla="*/ 113 w 114"/>
                  <a:gd name="T29" fmla="*/ 38 h 99"/>
                  <a:gd name="T30" fmla="*/ 111 w 114"/>
                  <a:gd name="T31" fmla="*/ 34 h 99"/>
                  <a:gd name="T32" fmla="*/ 109 w 114"/>
                  <a:gd name="T33" fmla="*/ 29 h 99"/>
                  <a:gd name="T34" fmla="*/ 103 w 114"/>
                  <a:gd name="T35" fmla="*/ 21 h 99"/>
                  <a:gd name="T36" fmla="*/ 95 w 114"/>
                  <a:gd name="T37" fmla="*/ 13 h 99"/>
                  <a:gd name="T38" fmla="*/ 92 w 114"/>
                  <a:gd name="T39" fmla="*/ 10 h 99"/>
                  <a:gd name="T40" fmla="*/ 88 w 114"/>
                  <a:gd name="T41" fmla="*/ 8 h 99"/>
                  <a:gd name="T42" fmla="*/ 82 w 114"/>
                  <a:gd name="T43" fmla="*/ 6 h 99"/>
                  <a:gd name="T44" fmla="*/ 78 w 114"/>
                  <a:gd name="T45" fmla="*/ 2 h 99"/>
                  <a:gd name="T46" fmla="*/ 73 w 114"/>
                  <a:gd name="T47" fmla="*/ 2 h 99"/>
                  <a:gd name="T48" fmla="*/ 67 w 114"/>
                  <a:gd name="T49" fmla="*/ 0 h 99"/>
                  <a:gd name="T50" fmla="*/ 61 w 114"/>
                  <a:gd name="T51" fmla="*/ 0 h 99"/>
                  <a:gd name="T52" fmla="*/ 57 w 114"/>
                  <a:gd name="T53" fmla="*/ 0 h 99"/>
                  <a:gd name="T54" fmla="*/ 52 w 114"/>
                  <a:gd name="T55" fmla="*/ 0 h 99"/>
                  <a:gd name="T56" fmla="*/ 44 w 114"/>
                  <a:gd name="T57" fmla="*/ 0 h 99"/>
                  <a:gd name="T58" fmla="*/ 38 w 114"/>
                  <a:gd name="T59" fmla="*/ 2 h 99"/>
                  <a:gd name="T60" fmla="*/ 35 w 114"/>
                  <a:gd name="T61" fmla="*/ 2 h 99"/>
                  <a:gd name="T62" fmla="*/ 25 w 114"/>
                  <a:gd name="T63" fmla="*/ 8 h 99"/>
                  <a:gd name="T64" fmla="*/ 18 w 114"/>
                  <a:gd name="T65" fmla="*/ 13 h 99"/>
                  <a:gd name="T66" fmla="*/ 10 w 114"/>
                  <a:gd name="T67" fmla="*/ 21 h 99"/>
                  <a:gd name="T68" fmla="*/ 4 w 114"/>
                  <a:gd name="T69" fmla="*/ 29 h 99"/>
                  <a:gd name="T70" fmla="*/ 2 w 114"/>
                  <a:gd name="T71" fmla="*/ 34 h 99"/>
                  <a:gd name="T72" fmla="*/ 0 w 114"/>
                  <a:gd name="T73" fmla="*/ 38 h 99"/>
                  <a:gd name="T74" fmla="*/ 0 w 114"/>
                  <a:gd name="T75" fmla="*/ 44 h 99"/>
                  <a:gd name="T76" fmla="*/ 0 w 114"/>
                  <a:gd name="T77" fmla="*/ 50 h 99"/>
                  <a:gd name="T78" fmla="*/ 0 w 114"/>
                  <a:gd name="T79" fmla="*/ 59 h 99"/>
                  <a:gd name="T80" fmla="*/ 4 w 114"/>
                  <a:gd name="T81" fmla="*/ 67 h 99"/>
                  <a:gd name="T82" fmla="*/ 10 w 114"/>
                  <a:gd name="T83" fmla="*/ 74 h 99"/>
                  <a:gd name="T84" fmla="*/ 18 w 114"/>
                  <a:gd name="T85" fmla="*/ 84 h 99"/>
                  <a:gd name="T86" fmla="*/ 25 w 114"/>
                  <a:gd name="T87" fmla="*/ 89 h 99"/>
                  <a:gd name="T88" fmla="*/ 35 w 114"/>
                  <a:gd name="T89" fmla="*/ 93 h 99"/>
                  <a:gd name="T90" fmla="*/ 38 w 114"/>
                  <a:gd name="T91" fmla="*/ 95 h 99"/>
                  <a:gd name="T92" fmla="*/ 44 w 114"/>
                  <a:gd name="T93" fmla="*/ 97 h 99"/>
                  <a:gd name="T94" fmla="*/ 52 w 114"/>
                  <a:gd name="T95" fmla="*/ 97 h 99"/>
                  <a:gd name="T96" fmla="*/ 57 w 114"/>
                  <a:gd name="T97" fmla="*/ 99 h 99"/>
                  <a:gd name="T98" fmla="*/ 57 w 114"/>
                  <a:gd name="T9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99">
                    <a:moveTo>
                      <a:pt x="57" y="99"/>
                    </a:moveTo>
                    <a:lnTo>
                      <a:pt x="61" y="97"/>
                    </a:lnTo>
                    <a:lnTo>
                      <a:pt x="67" y="97"/>
                    </a:lnTo>
                    <a:lnTo>
                      <a:pt x="73" y="95"/>
                    </a:lnTo>
                    <a:lnTo>
                      <a:pt x="78" y="93"/>
                    </a:lnTo>
                    <a:lnTo>
                      <a:pt x="82" y="91"/>
                    </a:lnTo>
                    <a:lnTo>
                      <a:pt x="88" y="89"/>
                    </a:lnTo>
                    <a:lnTo>
                      <a:pt x="92" y="86"/>
                    </a:lnTo>
                    <a:lnTo>
                      <a:pt x="95" y="84"/>
                    </a:lnTo>
                    <a:lnTo>
                      <a:pt x="103" y="74"/>
                    </a:lnTo>
                    <a:lnTo>
                      <a:pt x="109" y="67"/>
                    </a:lnTo>
                    <a:lnTo>
                      <a:pt x="113" y="59"/>
                    </a:lnTo>
                    <a:lnTo>
                      <a:pt x="114" y="50"/>
                    </a:lnTo>
                    <a:lnTo>
                      <a:pt x="113" y="44"/>
                    </a:lnTo>
                    <a:lnTo>
                      <a:pt x="113" y="38"/>
                    </a:lnTo>
                    <a:lnTo>
                      <a:pt x="111" y="34"/>
                    </a:lnTo>
                    <a:lnTo>
                      <a:pt x="109" y="29"/>
                    </a:lnTo>
                    <a:lnTo>
                      <a:pt x="103" y="21"/>
                    </a:lnTo>
                    <a:lnTo>
                      <a:pt x="95" y="13"/>
                    </a:lnTo>
                    <a:lnTo>
                      <a:pt x="92" y="10"/>
                    </a:lnTo>
                    <a:lnTo>
                      <a:pt x="88" y="8"/>
                    </a:lnTo>
                    <a:lnTo>
                      <a:pt x="82" y="6"/>
                    </a:lnTo>
                    <a:lnTo>
                      <a:pt x="78" y="2"/>
                    </a:lnTo>
                    <a:lnTo>
                      <a:pt x="73" y="2"/>
                    </a:lnTo>
                    <a:lnTo>
                      <a:pt x="67" y="0"/>
                    </a:lnTo>
                    <a:lnTo>
                      <a:pt x="61" y="0"/>
                    </a:lnTo>
                    <a:lnTo>
                      <a:pt x="57" y="0"/>
                    </a:lnTo>
                    <a:lnTo>
                      <a:pt x="52" y="0"/>
                    </a:lnTo>
                    <a:lnTo>
                      <a:pt x="44" y="0"/>
                    </a:lnTo>
                    <a:lnTo>
                      <a:pt x="38" y="2"/>
                    </a:lnTo>
                    <a:lnTo>
                      <a:pt x="35" y="2"/>
                    </a:lnTo>
                    <a:lnTo>
                      <a:pt x="25" y="8"/>
                    </a:lnTo>
                    <a:lnTo>
                      <a:pt x="18" y="13"/>
                    </a:lnTo>
                    <a:lnTo>
                      <a:pt x="10" y="21"/>
                    </a:lnTo>
                    <a:lnTo>
                      <a:pt x="4" y="29"/>
                    </a:lnTo>
                    <a:lnTo>
                      <a:pt x="2" y="34"/>
                    </a:lnTo>
                    <a:lnTo>
                      <a:pt x="0" y="38"/>
                    </a:lnTo>
                    <a:lnTo>
                      <a:pt x="0" y="44"/>
                    </a:lnTo>
                    <a:lnTo>
                      <a:pt x="0" y="50"/>
                    </a:lnTo>
                    <a:lnTo>
                      <a:pt x="0" y="59"/>
                    </a:lnTo>
                    <a:lnTo>
                      <a:pt x="4" y="67"/>
                    </a:lnTo>
                    <a:lnTo>
                      <a:pt x="10" y="74"/>
                    </a:lnTo>
                    <a:lnTo>
                      <a:pt x="18" y="84"/>
                    </a:lnTo>
                    <a:lnTo>
                      <a:pt x="25" y="89"/>
                    </a:lnTo>
                    <a:lnTo>
                      <a:pt x="35" y="93"/>
                    </a:lnTo>
                    <a:lnTo>
                      <a:pt x="38" y="95"/>
                    </a:lnTo>
                    <a:lnTo>
                      <a:pt x="44" y="97"/>
                    </a:lnTo>
                    <a:lnTo>
                      <a:pt x="52" y="97"/>
                    </a:lnTo>
                    <a:lnTo>
                      <a:pt x="57" y="99"/>
                    </a:lnTo>
                    <a:lnTo>
                      <a:pt x="57"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37" name="Freeform 101"/>
              <p:cNvSpPr>
                <a:spLocks/>
              </p:cNvSpPr>
              <p:nvPr/>
            </p:nvSpPr>
            <p:spPr bwMode="auto">
              <a:xfrm>
                <a:off x="4421" y="2240"/>
                <a:ext cx="225" cy="101"/>
              </a:xfrm>
              <a:custGeom>
                <a:avLst/>
                <a:gdLst>
                  <a:gd name="T0" fmla="*/ 443 w 451"/>
                  <a:gd name="T1" fmla="*/ 0 h 202"/>
                  <a:gd name="T2" fmla="*/ 0 w 451"/>
                  <a:gd name="T3" fmla="*/ 129 h 202"/>
                  <a:gd name="T4" fmla="*/ 13 w 451"/>
                  <a:gd name="T5" fmla="*/ 202 h 202"/>
                  <a:gd name="T6" fmla="*/ 451 w 451"/>
                  <a:gd name="T7" fmla="*/ 17 h 202"/>
                  <a:gd name="T8" fmla="*/ 443 w 451"/>
                  <a:gd name="T9" fmla="*/ 0 h 202"/>
                  <a:gd name="T10" fmla="*/ 443 w 451"/>
                  <a:gd name="T11" fmla="*/ 0 h 202"/>
                </a:gdLst>
                <a:ahLst/>
                <a:cxnLst>
                  <a:cxn ang="0">
                    <a:pos x="T0" y="T1"/>
                  </a:cxn>
                  <a:cxn ang="0">
                    <a:pos x="T2" y="T3"/>
                  </a:cxn>
                  <a:cxn ang="0">
                    <a:pos x="T4" y="T5"/>
                  </a:cxn>
                  <a:cxn ang="0">
                    <a:pos x="T6" y="T7"/>
                  </a:cxn>
                  <a:cxn ang="0">
                    <a:pos x="T8" y="T9"/>
                  </a:cxn>
                  <a:cxn ang="0">
                    <a:pos x="T10" y="T11"/>
                  </a:cxn>
                </a:cxnLst>
                <a:rect l="0" t="0" r="r" b="b"/>
                <a:pathLst>
                  <a:path w="451" h="202">
                    <a:moveTo>
                      <a:pt x="443" y="0"/>
                    </a:moveTo>
                    <a:lnTo>
                      <a:pt x="0" y="129"/>
                    </a:lnTo>
                    <a:lnTo>
                      <a:pt x="13" y="202"/>
                    </a:lnTo>
                    <a:lnTo>
                      <a:pt x="451" y="17"/>
                    </a:lnTo>
                    <a:lnTo>
                      <a:pt x="443" y="0"/>
                    </a:lnTo>
                    <a:lnTo>
                      <a:pt x="4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38" name="Freeform 102"/>
              <p:cNvSpPr>
                <a:spLocks/>
              </p:cNvSpPr>
              <p:nvPr/>
            </p:nvSpPr>
            <p:spPr bwMode="auto">
              <a:xfrm>
                <a:off x="4252" y="2393"/>
                <a:ext cx="322" cy="345"/>
              </a:xfrm>
              <a:custGeom>
                <a:avLst/>
                <a:gdLst>
                  <a:gd name="T0" fmla="*/ 0 w 645"/>
                  <a:gd name="T1" fmla="*/ 69 h 690"/>
                  <a:gd name="T2" fmla="*/ 482 w 645"/>
                  <a:gd name="T3" fmla="*/ 690 h 690"/>
                  <a:gd name="T4" fmla="*/ 645 w 645"/>
                  <a:gd name="T5" fmla="*/ 504 h 690"/>
                  <a:gd name="T6" fmla="*/ 86 w 645"/>
                  <a:gd name="T7" fmla="*/ 0 h 690"/>
                  <a:gd name="T8" fmla="*/ 0 w 645"/>
                  <a:gd name="T9" fmla="*/ 69 h 690"/>
                  <a:gd name="T10" fmla="*/ 0 w 645"/>
                  <a:gd name="T11" fmla="*/ 69 h 690"/>
                </a:gdLst>
                <a:ahLst/>
                <a:cxnLst>
                  <a:cxn ang="0">
                    <a:pos x="T0" y="T1"/>
                  </a:cxn>
                  <a:cxn ang="0">
                    <a:pos x="T2" y="T3"/>
                  </a:cxn>
                  <a:cxn ang="0">
                    <a:pos x="T4" y="T5"/>
                  </a:cxn>
                  <a:cxn ang="0">
                    <a:pos x="T6" y="T7"/>
                  </a:cxn>
                  <a:cxn ang="0">
                    <a:pos x="T8" y="T9"/>
                  </a:cxn>
                  <a:cxn ang="0">
                    <a:pos x="T10" y="T11"/>
                  </a:cxn>
                </a:cxnLst>
                <a:rect l="0" t="0" r="r" b="b"/>
                <a:pathLst>
                  <a:path w="645" h="690">
                    <a:moveTo>
                      <a:pt x="0" y="69"/>
                    </a:moveTo>
                    <a:lnTo>
                      <a:pt x="482" y="690"/>
                    </a:lnTo>
                    <a:lnTo>
                      <a:pt x="645" y="504"/>
                    </a:lnTo>
                    <a:lnTo>
                      <a:pt x="86" y="0"/>
                    </a:lnTo>
                    <a:lnTo>
                      <a:pt x="0" y="69"/>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39" name="Freeform 103"/>
              <p:cNvSpPr>
                <a:spLocks/>
              </p:cNvSpPr>
              <p:nvPr/>
            </p:nvSpPr>
            <p:spPr bwMode="auto">
              <a:xfrm>
                <a:off x="4475" y="2630"/>
                <a:ext cx="318" cy="318"/>
              </a:xfrm>
              <a:custGeom>
                <a:avLst/>
                <a:gdLst>
                  <a:gd name="T0" fmla="*/ 325 w 635"/>
                  <a:gd name="T1" fmla="*/ 636 h 636"/>
                  <a:gd name="T2" fmla="*/ 365 w 635"/>
                  <a:gd name="T3" fmla="*/ 631 h 636"/>
                  <a:gd name="T4" fmla="*/ 405 w 635"/>
                  <a:gd name="T5" fmla="*/ 623 h 636"/>
                  <a:gd name="T6" fmla="*/ 441 w 635"/>
                  <a:gd name="T7" fmla="*/ 610 h 636"/>
                  <a:gd name="T8" fmla="*/ 476 w 635"/>
                  <a:gd name="T9" fmla="*/ 594 h 636"/>
                  <a:gd name="T10" fmla="*/ 506 w 635"/>
                  <a:gd name="T11" fmla="*/ 572 h 636"/>
                  <a:gd name="T12" fmla="*/ 536 w 635"/>
                  <a:gd name="T13" fmla="*/ 549 h 636"/>
                  <a:gd name="T14" fmla="*/ 561 w 635"/>
                  <a:gd name="T15" fmla="*/ 520 h 636"/>
                  <a:gd name="T16" fmla="*/ 584 w 635"/>
                  <a:gd name="T17" fmla="*/ 490 h 636"/>
                  <a:gd name="T18" fmla="*/ 605 w 635"/>
                  <a:gd name="T19" fmla="*/ 456 h 636"/>
                  <a:gd name="T20" fmla="*/ 618 w 635"/>
                  <a:gd name="T21" fmla="*/ 420 h 636"/>
                  <a:gd name="T22" fmla="*/ 628 w 635"/>
                  <a:gd name="T23" fmla="*/ 382 h 636"/>
                  <a:gd name="T24" fmla="*/ 635 w 635"/>
                  <a:gd name="T25" fmla="*/ 342 h 636"/>
                  <a:gd name="T26" fmla="*/ 635 w 635"/>
                  <a:gd name="T27" fmla="*/ 302 h 636"/>
                  <a:gd name="T28" fmla="*/ 632 w 635"/>
                  <a:gd name="T29" fmla="*/ 262 h 636"/>
                  <a:gd name="T30" fmla="*/ 622 w 635"/>
                  <a:gd name="T31" fmla="*/ 224 h 636"/>
                  <a:gd name="T32" fmla="*/ 611 w 635"/>
                  <a:gd name="T33" fmla="*/ 188 h 636"/>
                  <a:gd name="T34" fmla="*/ 592 w 635"/>
                  <a:gd name="T35" fmla="*/ 153 h 636"/>
                  <a:gd name="T36" fmla="*/ 571 w 635"/>
                  <a:gd name="T37" fmla="*/ 123 h 636"/>
                  <a:gd name="T38" fmla="*/ 544 w 635"/>
                  <a:gd name="T39" fmla="*/ 95 h 636"/>
                  <a:gd name="T40" fmla="*/ 517 w 635"/>
                  <a:gd name="T41" fmla="*/ 68 h 636"/>
                  <a:gd name="T42" fmla="*/ 485 w 635"/>
                  <a:gd name="T43" fmla="*/ 45 h 636"/>
                  <a:gd name="T44" fmla="*/ 451 w 635"/>
                  <a:gd name="T45" fmla="*/ 28 h 636"/>
                  <a:gd name="T46" fmla="*/ 413 w 635"/>
                  <a:gd name="T47" fmla="*/ 13 h 636"/>
                  <a:gd name="T48" fmla="*/ 377 w 635"/>
                  <a:gd name="T49" fmla="*/ 5 h 636"/>
                  <a:gd name="T50" fmla="*/ 337 w 635"/>
                  <a:gd name="T51" fmla="*/ 1 h 636"/>
                  <a:gd name="T52" fmla="*/ 295 w 635"/>
                  <a:gd name="T53" fmla="*/ 0 h 636"/>
                  <a:gd name="T54" fmla="*/ 255 w 635"/>
                  <a:gd name="T55" fmla="*/ 5 h 636"/>
                  <a:gd name="T56" fmla="*/ 219 w 635"/>
                  <a:gd name="T57" fmla="*/ 17 h 636"/>
                  <a:gd name="T58" fmla="*/ 183 w 635"/>
                  <a:gd name="T59" fmla="*/ 32 h 636"/>
                  <a:gd name="T60" fmla="*/ 149 w 635"/>
                  <a:gd name="T61" fmla="*/ 49 h 636"/>
                  <a:gd name="T62" fmla="*/ 118 w 635"/>
                  <a:gd name="T63" fmla="*/ 72 h 636"/>
                  <a:gd name="T64" fmla="*/ 90 w 635"/>
                  <a:gd name="T65" fmla="*/ 98 h 636"/>
                  <a:gd name="T66" fmla="*/ 65 w 635"/>
                  <a:gd name="T67" fmla="*/ 127 h 636"/>
                  <a:gd name="T68" fmla="*/ 44 w 635"/>
                  <a:gd name="T69" fmla="*/ 159 h 636"/>
                  <a:gd name="T70" fmla="*/ 25 w 635"/>
                  <a:gd name="T71" fmla="*/ 193 h 636"/>
                  <a:gd name="T72" fmla="*/ 14 w 635"/>
                  <a:gd name="T73" fmla="*/ 231 h 636"/>
                  <a:gd name="T74" fmla="*/ 4 w 635"/>
                  <a:gd name="T75" fmla="*/ 271 h 636"/>
                  <a:gd name="T76" fmla="*/ 0 w 635"/>
                  <a:gd name="T77" fmla="*/ 311 h 636"/>
                  <a:gd name="T78" fmla="*/ 0 w 635"/>
                  <a:gd name="T79" fmla="*/ 351 h 636"/>
                  <a:gd name="T80" fmla="*/ 8 w 635"/>
                  <a:gd name="T81" fmla="*/ 389 h 636"/>
                  <a:gd name="T82" fmla="*/ 19 w 635"/>
                  <a:gd name="T83" fmla="*/ 425 h 636"/>
                  <a:gd name="T84" fmla="*/ 35 w 635"/>
                  <a:gd name="T85" fmla="*/ 461 h 636"/>
                  <a:gd name="T86" fmla="*/ 54 w 635"/>
                  <a:gd name="T87" fmla="*/ 494 h 636"/>
                  <a:gd name="T88" fmla="*/ 78 w 635"/>
                  <a:gd name="T89" fmla="*/ 526 h 636"/>
                  <a:gd name="T90" fmla="*/ 103 w 635"/>
                  <a:gd name="T91" fmla="*/ 551 h 636"/>
                  <a:gd name="T92" fmla="*/ 132 w 635"/>
                  <a:gd name="T93" fmla="*/ 575 h 636"/>
                  <a:gd name="T94" fmla="*/ 166 w 635"/>
                  <a:gd name="T95" fmla="*/ 596 h 636"/>
                  <a:gd name="T96" fmla="*/ 200 w 635"/>
                  <a:gd name="T97" fmla="*/ 613 h 636"/>
                  <a:gd name="T98" fmla="*/ 238 w 635"/>
                  <a:gd name="T99" fmla="*/ 625 h 636"/>
                  <a:gd name="T100" fmla="*/ 278 w 635"/>
                  <a:gd name="T101" fmla="*/ 63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5" h="636">
                    <a:moveTo>
                      <a:pt x="295" y="636"/>
                    </a:moveTo>
                    <a:lnTo>
                      <a:pt x="303" y="636"/>
                    </a:lnTo>
                    <a:lnTo>
                      <a:pt x="310" y="636"/>
                    </a:lnTo>
                    <a:lnTo>
                      <a:pt x="318" y="636"/>
                    </a:lnTo>
                    <a:lnTo>
                      <a:pt x="325" y="636"/>
                    </a:lnTo>
                    <a:lnTo>
                      <a:pt x="333" y="634"/>
                    </a:lnTo>
                    <a:lnTo>
                      <a:pt x="343" y="634"/>
                    </a:lnTo>
                    <a:lnTo>
                      <a:pt x="350" y="632"/>
                    </a:lnTo>
                    <a:lnTo>
                      <a:pt x="358" y="632"/>
                    </a:lnTo>
                    <a:lnTo>
                      <a:pt x="365" y="631"/>
                    </a:lnTo>
                    <a:lnTo>
                      <a:pt x="373" y="631"/>
                    </a:lnTo>
                    <a:lnTo>
                      <a:pt x="381" y="629"/>
                    </a:lnTo>
                    <a:lnTo>
                      <a:pt x="388" y="629"/>
                    </a:lnTo>
                    <a:lnTo>
                      <a:pt x="396" y="625"/>
                    </a:lnTo>
                    <a:lnTo>
                      <a:pt x="405" y="623"/>
                    </a:lnTo>
                    <a:lnTo>
                      <a:pt x="413" y="621"/>
                    </a:lnTo>
                    <a:lnTo>
                      <a:pt x="421" y="619"/>
                    </a:lnTo>
                    <a:lnTo>
                      <a:pt x="426" y="615"/>
                    </a:lnTo>
                    <a:lnTo>
                      <a:pt x="434" y="613"/>
                    </a:lnTo>
                    <a:lnTo>
                      <a:pt x="441" y="610"/>
                    </a:lnTo>
                    <a:lnTo>
                      <a:pt x="447" y="608"/>
                    </a:lnTo>
                    <a:lnTo>
                      <a:pt x="455" y="604"/>
                    </a:lnTo>
                    <a:lnTo>
                      <a:pt x="462" y="600"/>
                    </a:lnTo>
                    <a:lnTo>
                      <a:pt x="468" y="596"/>
                    </a:lnTo>
                    <a:lnTo>
                      <a:pt x="476" y="594"/>
                    </a:lnTo>
                    <a:lnTo>
                      <a:pt x="481" y="589"/>
                    </a:lnTo>
                    <a:lnTo>
                      <a:pt x="489" y="585"/>
                    </a:lnTo>
                    <a:lnTo>
                      <a:pt x="495" y="581"/>
                    </a:lnTo>
                    <a:lnTo>
                      <a:pt x="500" y="577"/>
                    </a:lnTo>
                    <a:lnTo>
                      <a:pt x="506" y="572"/>
                    </a:lnTo>
                    <a:lnTo>
                      <a:pt x="514" y="568"/>
                    </a:lnTo>
                    <a:lnTo>
                      <a:pt x="519" y="564"/>
                    </a:lnTo>
                    <a:lnTo>
                      <a:pt x="527" y="560"/>
                    </a:lnTo>
                    <a:lnTo>
                      <a:pt x="531" y="555"/>
                    </a:lnTo>
                    <a:lnTo>
                      <a:pt x="536" y="549"/>
                    </a:lnTo>
                    <a:lnTo>
                      <a:pt x="542" y="543"/>
                    </a:lnTo>
                    <a:lnTo>
                      <a:pt x="548" y="537"/>
                    </a:lnTo>
                    <a:lnTo>
                      <a:pt x="552" y="532"/>
                    </a:lnTo>
                    <a:lnTo>
                      <a:pt x="557" y="526"/>
                    </a:lnTo>
                    <a:lnTo>
                      <a:pt x="561" y="520"/>
                    </a:lnTo>
                    <a:lnTo>
                      <a:pt x="567" y="515"/>
                    </a:lnTo>
                    <a:lnTo>
                      <a:pt x="571" y="509"/>
                    </a:lnTo>
                    <a:lnTo>
                      <a:pt x="576" y="501"/>
                    </a:lnTo>
                    <a:lnTo>
                      <a:pt x="580" y="496"/>
                    </a:lnTo>
                    <a:lnTo>
                      <a:pt x="584" y="490"/>
                    </a:lnTo>
                    <a:lnTo>
                      <a:pt x="588" y="482"/>
                    </a:lnTo>
                    <a:lnTo>
                      <a:pt x="594" y="477"/>
                    </a:lnTo>
                    <a:lnTo>
                      <a:pt x="597" y="469"/>
                    </a:lnTo>
                    <a:lnTo>
                      <a:pt x="601" y="463"/>
                    </a:lnTo>
                    <a:lnTo>
                      <a:pt x="605" y="456"/>
                    </a:lnTo>
                    <a:lnTo>
                      <a:pt x="607" y="448"/>
                    </a:lnTo>
                    <a:lnTo>
                      <a:pt x="611" y="440"/>
                    </a:lnTo>
                    <a:lnTo>
                      <a:pt x="613" y="435"/>
                    </a:lnTo>
                    <a:lnTo>
                      <a:pt x="614" y="425"/>
                    </a:lnTo>
                    <a:lnTo>
                      <a:pt x="618" y="420"/>
                    </a:lnTo>
                    <a:lnTo>
                      <a:pt x="620" y="412"/>
                    </a:lnTo>
                    <a:lnTo>
                      <a:pt x="624" y="404"/>
                    </a:lnTo>
                    <a:lnTo>
                      <a:pt x="624" y="397"/>
                    </a:lnTo>
                    <a:lnTo>
                      <a:pt x="628" y="389"/>
                    </a:lnTo>
                    <a:lnTo>
                      <a:pt x="628" y="382"/>
                    </a:lnTo>
                    <a:lnTo>
                      <a:pt x="632" y="374"/>
                    </a:lnTo>
                    <a:lnTo>
                      <a:pt x="632" y="364"/>
                    </a:lnTo>
                    <a:lnTo>
                      <a:pt x="633" y="359"/>
                    </a:lnTo>
                    <a:lnTo>
                      <a:pt x="633" y="349"/>
                    </a:lnTo>
                    <a:lnTo>
                      <a:pt x="635" y="342"/>
                    </a:lnTo>
                    <a:lnTo>
                      <a:pt x="635" y="334"/>
                    </a:lnTo>
                    <a:lnTo>
                      <a:pt x="635" y="326"/>
                    </a:lnTo>
                    <a:lnTo>
                      <a:pt x="635" y="317"/>
                    </a:lnTo>
                    <a:lnTo>
                      <a:pt x="635" y="309"/>
                    </a:lnTo>
                    <a:lnTo>
                      <a:pt x="635" y="302"/>
                    </a:lnTo>
                    <a:lnTo>
                      <a:pt x="635" y="292"/>
                    </a:lnTo>
                    <a:lnTo>
                      <a:pt x="633" y="285"/>
                    </a:lnTo>
                    <a:lnTo>
                      <a:pt x="633" y="277"/>
                    </a:lnTo>
                    <a:lnTo>
                      <a:pt x="632" y="269"/>
                    </a:lnTo>
                    <a:lnTo>
                      <a:pt x="632" y="262"/>
                    </a:lnTo>
                    <a:lnTo>
                      <a:pt x="630" y="254"/>
                    </a:lnTo>
                    <a:lnTo>
                      <a:pt x="628" y="247"/>
                    </a:lnTo>
                    <a:lnTo>
                      <a:pt x="626" y="239"/>
                    </a:lnTo>
                    <a:lnTo>
                      <a:pt x="624" y="231"/>
                    </a:lnTo>
                    <a:lnTo>
                      <a:pt x="622" y="224"/>
                    </a:lnTo>
                    <a:lnTo>
                      <a:pt x="620" y="218"/>
                    </a:lnTo>
                    <a:lnTo>
                      <a:pt x="618" y="209"/>
                    </a:lnTo>
                    <a:lnTo>
                      <a:pt x="614" y="201"/>
                    </a:lnTo>
                    <a:lnTo>
                      <a:pt x="613" y="193"/>
                    </a:lnTo>
                    <a:lnTo>
                      <a:pt x="611" y="188"/>
                    </a:lnTo>
                    <a:lnTo>
                      <a:pt x="607" y="180"/>
                    </a:lnTo>
                    <a:lnTo>
                      <a:pt x="603" y="174"/>
                    </a:lnTo>
                    <a:lnTo>
                      <a:pt x="599" y="167"/>
                    </a:lnTo>
                    <a:lnTo>
                      <a:pt x="595" y="159"/>
                    </a:lnTo>
                    <a:lnTo>
                      <a:pt x="592" y="153"/>
                    </a:lnTo>
                    <a:lnTo>
                      <a:pt x="588" y="146"/>
                    </a:lnTo>
                    <a:lnTo>
                      <a:pt x="582" y="140"/>
                    </a:lnTo>
                    <a:lnTo>
                      <a:pt x="580" y="134"/>
                    </a:lnTo>
                    <a:lnTo>
                      <a:pt x="575" y="129"/>
                    </a:lnTo>
                    <a:lnTo>
                      <a:pt x="571" y="123"/>
                    </a:lnTo>
                    <a:lnTo>
                      <a:pt x="565" y="117"/>
                    </a:lnTo>
                    <a:lnTo>
                      <a:pt x="561" y="112"/>
                    </a:lnTo>
                    <a:lnTo>
                      <a:pt x="556" y="104"/>
                    </a:lnTo>
                    <a:lnTo>
                      <a:pt x="550" y="98"/>
                    </a:lnTo>
                    <a:lnTo>
                      <a:pt x="544" y="95"/>
                    </a:lnTo>
                    <a:lnTo>
                      <a:pt x="538" y="89"/>
                    </a:lnTo>
                    <a:lnTo>
                      <a:pt x="533" y="83"/>
                    </a:lnTo>
                    <a:lnTo>
                      <a:pt x="527" y="77"/>
                    </a:lnTo>
                    <a:lnTo>
                      <a:pt x="523" y="72"/>
                    </a:lnTo>
                    <a:lnTo>
                      <a:pt x="517" y="68"/>
                    </a:lnTo>
                    <a:lnTo>
                      <a:pt x="510" y="62"/>
                    </a:lnTo>
                    <a:lnTo>
                      <a:pt x="504" y="58"/>
                    </a:lnTo>
                    <a:lnTo>
                      <a:pt x="498" y="55"/>
                    </a:lnTo>
                    <a:lnTo>
                      <a:pt x="491" y="51"/>
                    </a:lnTo>
                    <a:lnTo>
                      <a:pt x="485" y="45"/>
                    </a:lnTo>
                    <a:lnTo>
                      <a:pt x="478" y="41"/>
                    </a:lnTo>
                    <a:lnTo>
                      <a:pt x="472" y="38"/>
                    </a:lnTo>
                    <a:lnTo>
                      <a:pt x="466" y="36"/>
                    </a:lnTo>
                    <a:lnTo>
                      <a:pt x="459" y="32"/>
                    </a:lnTo>
                    <a:lnTo>
                      <a:pt x="451" y="28"/>
                    </a:lnTo>
                    <a:lnTo>
                      <a:pt x="443" y="24"/>
                    </a:lnTo>
                    <a:lnTo>
                      <a:pt x="438" y="22"/>
                    </a:lnTo>
                    <a:lnTo>
                      <a:pt x="428" y="19"/>
                    </a:lnTo>
                    <a:lnTo>
                      <a:pt x="422" y="17"/>
                    </a:lnTo>
                    <a:lnTo>
                      <a:pt x="413" y="13"/>
                    </a:lnTo>
                    <a:lnTo>
                      <a:pt x="407" y="11"/>
                    </a:lnTo>
                    <a:lnTo>
                      <a:pt x="400" y="9"/>
                    </a:lnTo>
                    <a:lnTo>
                      <a:pt x="392" y="7"/>
                    </a:lnTo>
                    <a:lnTo>
                      <a:pt x="384" y="5"/>
                    </a:lnTo>
                    <a:lnTo>
                      <a:pt x="377" y="5"/>
                    </a:lnTo>
                    <a:lnTo>
                      <a:pt x="367" y="3"/>
                    </a:lnTo>
                    <a:lnTo>
                      <a:pt x="360" y="1"/>
                    </a:lnTo>
                    <a:lnTo>
                      <a:pt x="352" y="1"/>
                    </a:lnTo>
                    <a:lnTo>
                      <a:pt x="344" y="1"/>
                    </a:lnTo>
                    <a:lnTo>
                      <a:pt x="337" y="1"/>
                    </a:lnTo>
                    <a:lnTo>
                      <a:pt x="329" y="0"/>
                    </a:lnTo>
                    <a:lnTo>
                      <a:pt x="320" y="0"/>
                    </a:lnTo>
                    <a:lnTo>
                      <a:pt x="312" y="0"/>
                    </a:lnTo>
                    <a:lnTo>
                      <a:pt x="303" y="0"/>
                    </a:lnTo>
                    <a:lnTo>
                      <a:pt x="295" y="0"/>
                    </a:lnTo>
                    <a:lnTo>
                      <a:pt x="287" y="1"/>
                    </a:lnTo>
                    <a:lnTo>
                      <a:pt x="280" y="3"/>
                    </a:lnTo>
                    <a:lnTo>
                      <a:pt x="272" y="3"/>
                    </a:lnTo>
                    <a:lnTo>
                      <a:pt x="263" y="5"/>
                    </a:lnTo>
                    <a:lnTo>
                      <a:pt x="255" y="5"/>
                    </a:lnTo>
                    <a:lnTo>
                      <a:pt x="247" y="9"/>
                    </a:lnTo>
                    <a:lnTo>
                      <a:pt x="240" y="9"/>
                    </a:lnTo>
                    <a:lnTo>
                      <a:pt x="232" y="11"/>
                    </a:lnTo>
                    <a:lnTo>
                      <a:pt x="225" y="15"/>
                    </a:lnTo>
                    <a:lnTo>
                      <a:pt x="219" y="17"/>
                    </a:lnTo>
                    <a:lnTo>
                      <a:pt x="211" y="19"/>
                    </a:lnTo>
                    <a:lnTo>
                      <a:pt x="204" y="22"/>
                    </a:lnTo>
                    <a:lnTo>
                      <a:pt x="196" y="24"/>
                    </a:lnTo>
                    <a:lnTo>
                      <a:pt x="189" y="28"/>
                    </a:lnTo>
                    <a:lnTo>
                      <a:pt x="183" y="32"/>
                    </a:lnTo>
                    <a:lnTo>
                      <a:pt x="175" y="34"/>
                    </a:lnTo>
                    <a:lnTo>
                      <a:pt x="168" y="38"/>
                    </a:lnTo>
                    <a:lnTo>
                      <a:pt x="162" y="41"/>
                    </a:lnTo>
                    <a:lnTo>
                      <a:pt x="156" y="45"/>
                    </a:lnTo>
                    <a:lnTo>
                      <a:pt x="149" y="49"/>
                    </a:lnTo>
                    <a:lnTo>
                      <a:pt x="143" y="53"/>
                    </a:lnTo>
                    <a:lnTo>
                      <a:pt x="137" y="58"/>
                    </a:lnTo>
                    <a:lnTo>
                      <a:pt x="130" y="62"/>
                    </a:lnTo>
                    <a:lnTo>
                      <a:pt x="124" y="68"/>
                    </a:lnTo>
                    <a:lnTo>
                      <a:pt x="118" y="72"/>
                    </a:lnTo>
                    <a:lnTo>
                      <a:pt x="112" y="77"/>
                    </a:lnTo>
                    <a:lnTo>
                      <a:pt x="107" y="83"/>
                    </a:lnTo>
                    <a:lnTo>
                      <a:pt x="101" y="87"/>
                    </a:lnTo>
                    <a:lnTo>
                      <a:pt x="95" y="93"/>
                    </a:lnTo>
                    <a:lnTo>
                      <a:pt x="90" y="98"/>
                    </a:lnTo>
                    <a:lnTo>
                      <a:pt x="84" y="102"/>
                    </a:lnTo>
                    <a:lnTo>
                      <a:pt x="78" y="108"/>
                    </a:lnTo>
                    <a:lnTo>
                      <a:pt x="74" y="115"/>
                    </a:lnTo>
                    <a:lnTo>
                      <a:pt x="71" y="121"/>
                    </a:lnTo>
                    <a:lnTo>
                      <a:pt x="65" y="127"/>
                    </a:lnTo>
                    <a:lnTo>
                      <a:pt x="59" y="133"/>
                    </a:lnTo>
                    <a:lnTo>
                      <a:pt x="55" y="138"/>
                    </a:lnTo>
                    <a:lnTo>
                      <a:pt x="52" y="146"/>
                    </a:lnTo>
                    <a:lnTo>
                      <a:pt x="48" y="152"/>
                    </a:lnTo>
                    <a:lnTo>
                      <a:pt x="44" y="159"/>
                    </a:lnTo>
                    <a:lnTo>
                      <a:pt x="40" y="165"/>
                    </a:lnTo>
                    <a:lnTo>
                      <a:pt x="36" y="172"/>
                    </a:lnTo>
                    <a:lnTo>
                      <a:pt x="33" y="180"/>
                    </a:lnTo>
                    <a:lnTo>
                      <a:pt x="29" y="186"/>
                    </a:lnTo>
                    <a:lnTo>
                      <a:pt x="25" y="193"/>
                    </a:lnTo>
                    <a:lnTo>
                      <a:pt x="23" y="201"/>
                    </a:lnTo>
                    <a:lnTo>
                      <a:pt x="19" y="209"/>
                    </a:lnTo>
                    <a:lnTo>
                      <a:pt x="17" y="216"/>
                    </a:lnTo>
                    <a:lnTo>
                      <a:pt x="16" y="222"/>
                    </a:lnTo>
                    <a:lnTo>
                      <a:pt x="14" y="231"/>
                    </a:lnTo>
                    <a:lnTo>
                      <a:pt x="10" y="239"/>
                    </a:lnTo>
                    <a:lnTo>
                      <a:pt x="8" y="245"/>
                    </a:lnTo>
                    <a:lnTo>
                      <a:pt x="6" y="254"/>
                    </a:lnTo>
                    <a:lnTo>
                      <a:pt x="6" y="262"/>
                    </a:lnTo>
                    <a:lnTo>
                      <a:pt x="4" y="271"/>
                    </a:lnTo>
                    <a:lnTo>
                      <a:pt x="2" y="279"/>
                    </a:lnTo>
                    <a:lnTo>
                      <a:pt x="2" y="287"/>
                    </a:lnTo>
                    <a:lnTo>
                      <a:pt x="2" y="296"/>
                    </a:lnTo>
                    <a:lnTo>
                      <a:pt x="0" y="304"/>
                    </a:lnTo>
                    <a:lnTo>
                      <a:pt x="0" y="311"/>
                    </a:lnTo>
                    <a:lnTo>
                      <a:pt x="0" y="319"/>
                    </a:lnTo>
                    <a:lnTo>
                      <a:pt x="0" y="326"/>
                    </a:lnTo>
                    <a:lnTo>
                      <a:pt x="0" y="334"/>
                    </a:lnTo>
                    <a:lnTo>
                      <a:pt x="0" y="342"/>
                    </a:lnTo>
                    <a:lnTo>
                      <a:pt x="0" y="351"/>
                    </a:lnTo>
                    <a:lnTo>
                      <a:pt x="2" y="359"/>
                    </a:lnTo>
                    <a:lnTo>
                      <a:pt x="2" y="366"/>
                    </a:lnTo>
                    <a:lnTo>
                      <a:pt x="4" y="374"/>
                    </a:lnTo>
                    <a:lnTo>
                      <a:pt x="6" y="382"/>
                    </a:lnTo>
                    <a:lnTo>
                      <a:pt x="8" y="389"/>
                    </a:lnTo>
                    <a:lnTo>
                      <a:pt x="10" y="397"/>
                    </a:lnTo>
                    <a:lnTo>
                      <a:pt x="12" y="404"/>
                    </a:lnTo>
                    <a:lnTo>
                      <a:pt x="16" y="412"/>
                    </a:lnTo>
                    <a:lnTo>
                      <a:pt x="17" y="420"/>
                    </a:lnTo>
                    <a:lnTo>
                      <a:pt x="19" y="425"/>
                    </a:lnTo>
                    <a:lnTo>
                      <a:pt x="21" y="433"/>
                    </a:lnTo>
                    <a:lnTo>
                      <a:pt x="25" y="440"/>
                    </a:lnTo>
                    <a:lnTo>
                      <a:pt x="29" y="448"/>
                    </a:lnTo>
                    <a:lnTo>
                      <a:pt x="31" y="454"/>
                    </a:lnTo>
                    <a:lnTo>
                      <a:pt x="35" y="461"/>
                    </a:lnTo>
                    <a:lnTo>
                      <a:pt x="38" y="467"/>
                    </a:lnTo>
                    <a:lnTo>
                      <a:pt x="42" y="475"/>
                    </a:lnTo>
                    <a:lnTo>
                      <a:pt x="44" y="480"/>
                    </a:lnTo>
                    <a:lnTo>
                      <a:pt x="50" y="488"/>
                    </a:lnTo>
                    <a:lnTo>
                      <a:pt x="54" y="494"/>
                    </a:lnTo>
                    <a:lnTo>
                      <a:pt x="59" y="501"/>
                    </a:lnTo>
                    <a:lnTo>
                      <a:pt x="63" y="507"/>
                    </a:lnTo>
                    <a:lnTo>
                      <a:pt x="67" y="513"/>
                    </a:lnTo>
                    <a:lnTo>
                      <a:pt x="73" y="518"/>
                    </a:lnTo>
                    <a:lnTo>
                      <a:pt x="78" y="526"/>
                    </a:lnTo>
                    <a:lnTo>
                      <a:pt x="82" y="530"/>
                    </a:lnTo>
                    <a:lnTo>
                      <a:pt x="88" y="536"/>
                    </a:lnTo>
                    <a:lnTo>
                      <a:pt x="93" y="541"/>
                    </a:lnTo>
                    <a:lnTo>
                      <a:pt x="99" y="547"/>
                    </a:lnTo>
                    <a:lnTo>
                      <a:pt x="103" y="551"/>
                    </a:lnTo>
                    <a:lnTo>
                      <a:pt x="109" y="556"/>
                    </a:lnTo>
                    <a:lnTo>
                      <a:pt x="114" y="562"/>
                    </a:lnTo>
                    <a:lnTo>
                      <a:pt x="122" y="568"/>
                    </a:lnTo>
                    <a:lnTo>
                      <a:pt x="128" y="570"/>
                    </a:lnTo>
                    <a:lnTo>
                      <a:pt x="132" y="575"/>
                    </a:lnTo>
                    <a:lnTo>
                      <a:pt x="139" y="579"/>
                    </a:lnTo>
                    <a:lnTo>
                      <a:pt x="145" y="585"/>
                    </a:lnTo>
                    <a:lnTo>
                      <a:pt x="152" y="589"/>
                    </a:lnTo>
                    <a:lnTo>
                      <a:pt x="160" y="593"/>
                    </a:lnTo>
                    <a:lnTo>
                      <a:pt x="166" y="596"/>
                    </a:lnTo>
                    <a:lnTo>
                      <a:pt x="173" y="600"/>
                    </a:lnTo>
                    <a:lnTo>
                      <a:pt x="179" y="604"/>
                    </a:lnTo>
                    <a:lnTo>
                      <a:pt x="187" y="608"/>
                    </a:lnTo>
                    <a:lnTo>
                      <a:pt x="192" y="610"/>
                    </a:lnTo>
                    <a:lnTo>
                      <a:pt x="200" y="613"/>
                    </a:lnTo>
                    <a:lnTo>
                      <a:pt x="208" y="615"/>
                    </a:lnTo>
                    <a:lnTo>
                      <a:pt x="215" y="619"/>
                    </a:lnTo>
                    <a:lnTo>
                      <a:pt x="223" y="621"/>
                    </a:lnTo>
                    <a:lnTo>
                      <a:pt x="230" y="625"/>
                    </a:lnTo>
                    <a:lnTo>
                      <a:pt x="238" y="625"/>
                    </a:lnTo>
                    <a:lnTo>
                      <a:pt x="246" y="629"/>
                    </a:lnTo>
                    <a:lnTo>
                      <a:pt x="253" y="629"/>
                    </a:lnTo>
                    <a:lnTo>
                      <a:pt x="263" y="631"/>
                    </a:lnTo>
                    <a:lnTo>
                      <a:pt x="270" y="632"/>
                    </a:lnTo>
                    <a:lnTo>
                      <a:pt x="278" y="632"/>
                    </a:lnTo>
                    <a:lnTo>
                      <a:pt x="287" y="634"/>
                    </a:lnTo>
                    <a:lnTo>
                      <a:pt x="295" y="636"/>
                    </a:lnTo>
                    <a:lnTo>
                      <a:pt x="295" y="6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40" name="Freeform 104"/>
              <p:cNvSpPr>
                <a:spLocks/>
              </p:cNvSpPr>
              <p:nvPr/>
            </p:nvSpPr>
            <p:spPr bwMode="auto">
              <a:xfrm>
                <a:off x="4517" y="2654"/>
                <a:ext cx="241" cy="240"/>
              </a:xfrm>
              <a:custGeom>
                <a:avLst/>
                <a:gdLst>
                  <a:gd name="T0" fmla="*/ 241 w 481"/>
                  <a:gd name="T1" fmla="*/ 481 h 481"/>
                  <a:gd name="T2" fmla="*/ 266 w 481"/>
                  <a:gd name="T3" fmla="*/ 479 h 481"/>
                  <a:gd name="T4" fmla="*/ 289 w 481"/>
                  <a:gd name="T5" fmla="*/ 475 h 481"/>
                  <a:gd name="T6" fmla="*/ 310 w 481"/>
                  <a:gd name="T7" fmla="*/ 470 h 481"/>
                  <a:gd name="T8" fmla="*/ 333 w 481"/>
                  <a:gd name="T9" fmla="*/ 462 h 481"/>
                  <a:gd name="T10" fmla="*/ 354 w 481"/>
                  <a:gd name="T11" fmla="*/ 450 h 481"/>
                  <a:gd name="T12" fmla="*/ 386 w 481"/>
                  <a:gd name="T13" fmla="*/ 430 h 481"/>
                  <a:gd name="T14" fmla="*/ 420 w 481"/>
                  <a:gd name="T15" fmla="*/ 397 h 481"/>
                  <a:gd name="T16" fmla="*/ 447 w 481"/>
                  <a:gd name="T17" fmla="*/ 359 h 481"/>
                  <a:gd name="T18" fmla="*/ 460 w 481"/>
                  <a:gd name="T19" fmla="*/ 335 h 481"/>
                  <a:gd name="T20" fmla="*/ 470 w 481"/>
                  <a:gd name="T21" fmla="*/ 312 h 481"/>
                  <a:gd name="T22" fmla="*/ 475 w 481"/>
                  <a:gd name="T23" fmla="*/ 287 h 481"/>
                  <a:gd name="T24" fmla="*/ 479 w 481"/>
                  <a:gd name="T25" fmla="*/ 264 h 481"/>
                  <a:gd name="T26" fmla="*/ 481 w 481"/>
                  <a:gd name="T27" fmla="*/ 240 h 481"/>
                  <a:gd name="T28" fmla="*/ 479 w 481"/>
                  <a:gd name="T29" fmla="*/ 215 h 481"/>
                  <a:gd name="T30" fmla="*/ 475 w 481"/>
                  <a:gd name="T31" fmla="*/ 192 h 481"/>
                  <a:gd name="T32" fmla="*/ 470 w 481"/>
                  <a:gd name="T33" fmla="*/ 169 h 481"/>
                  <a:gd name="T34" fmla="*/ 462 w 481"/>
                  <a:gd name="T35" fmla="*/ 146 h 481"/>
                  <a:gd name="T36" fmla="*/ 452 w 481"/>
                  <a:gd name="T37" fmla="*/ 125 h 481"/>
                  <a:gd name="T38" fmla="*/ 430 w 481"/>
                  <a:gd name="T39" fmla="*/ 93 h 481"/>
                  <a:gd name="T40" fmla="*/ 399 w 481"/>
                  <a:gd name="T41" fmla="*/ 59 h 481"/>
                  <a:gd name="T42" fmla="*/ 361 w 481"/>
                  <a:gd name="T43" fmla="*/ 32 h 481"/>
                  <a:gd name="T44" fmla="*/ 335 w 481"/>
                  <a:gd name="T45" fmla="*/ 19 h 481"/>
                  <a:gd name="T46" fmla="*/ 314 w 481"/>
                  <a:gd name="T47" fmla="*/ 11 h 481"/>
                  <a:gd name="T48" fmla="*/ 289 w 481"/>
                  <a:gd name="T49" fmla="*/ 4 h 481"/>
                  <a:gd name="T50" fmla="*/ 266 w 481"/>
                  <a:gd name="T51" fmla="*/ 2 h 481"/>
                  <a:gd name="T52" fmla="*/ 241 w 481"/>
                  <a:gd name="T53" fmla="*/ 0 h 481"/>
                  <a:gd name="T54" fmla="*/ 217 w 481"/>
                  <a:gd name="T55" fmla="*/ 0 h 481"/>
                  <a:gd name="T56" fmla="*/ 194 w 481"/>
                  <a:gd name="T57" fmla="*/ 4 h 481"/>
                  <a:gd name="T58" fmla="*/ 171 w 481"/>
                  <a:gd name="T59" fmla="*/ 10 h 481"/>
                  <a:gd name="T60" fmla="*/ 150 w 481"/>
                  <a:gd name="T61" fmla="*/ 17 h 481"/>
                  <a:gd name="T62" fmla="*/ 127 w 481"/>
                  <a:gd name="T63" fmla="*/ 27 h 481"/>
                  <a:gd name="T64" fmla="*/ 95 w 481"/>
                  <a:gd name="T65" fmla="*/ 49 h 481"/>
                  <a:gd name="T66" fmla="*/ 61 w 481"/>
                  <a:gd name="T67" fmla="*/ 82 h 481"/>
                  <a:gd name="T68" fmla="*/ 36 w 481"/>
                  <a:gd name="T69" fmla="*/ 114 h 481"/>
                  <a:gd name="T70" fmla="*/ 25 w 481"/>
                  <a:gd name="T71" fmla="*/ 135 h 481"/>
                  <a:gd name="T72" fmla="*/ 15 w 481"/>
                  <a:gd name="T73" fmla="*/ 156 h 481"/>
                  <a:gd name="T74" fmla="*/ 8 w 481"/>
                  <a:gd name="T75" fmla="*/ 179 h 481"/>
                  <a:gd name="T76" fmla="*/ 4 w 481"/>
                  <a:gd name="T77" fmla="*/ 202 h 481"/>
                  <a:gd name="T78" fmla="*/ 2 w 481"/>
                  <a:gd name="T79" fmla="*/ 226 h 481"/>
                  <a:gd name="T80" fmla="*/ 2 w 481"/>
                  <a:gd name="T81" fmla="*/ 251 h 481"/>
                  <a:gd name="T82" fmla="*/ 4 w 481"/>
                  <a:gd name="T83" fmla="*/ 276 h 481"/>
                  <a:gd name="T84" fmla="*/ 8 w 481"/>
                  <a:gd name="T85" fmla="*/ 298 h 481"/>
                  <a:gd name="T86" fmla="*/ 15 w 481"/>
                  <a:gd name="T87" fmla="*/ 319 h 481"/>
                  <a:gd name="T88" fmla="*/ 25 w 481"/>
                  <a:gd name="T89" fmla="*/ 342 h 481"/>
                  <a:gd name="T90" fmla="*/ 38 w 481"/>
                  <a:gd name="T91" fmla="*/ 367 h 481"/>
                  <a:gd name="T92" fmla="*/ 67 w 481"/>
                  <a:gd name="T93" fmla="*/ 405 h 481"/>
                  <a:gd name="T94" fmla="*/ 101 w 481"/>
                  <a:gd name="T95" fmla="*/ 433 h 481"/>
                  <a:gd name="T96" fmla="*/ 127 w 481"/>
                  <a:gd name="T97" fmla="*/ 450 h 481"/>
                  <a:gd name="T98" fmla="*/ 148 w 481"/>
                  <a:gd name="T99" fmla="*/ 460 h 481"/>
                  <a:gd name="T100" fmla="*/ 169 w 481"/>
                  <a:gd name="T101" fmla="*/ 468 h 481"/>
                  <a:gd name="T102" fmla="*/ 192 w 481"/>
                  <a:gd name="T103" fmla="*/ 475 h 481"/>
                  <a:gd name="T104" fmla="*/ 217 w 481"/>
                  <a:gd name="T105" fmla="*/ 47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481">
                    <a:moveTo>
                      <a:pt x="224" y="481"/>
                    </a:moveTo>
                    <a:lnTo>
                      <a:pt x="230" y="481"/>
                    </a:lnTo>
                    <a:lnTo>
                      <a:pt x="236" y="481"/>
                    </a:lnTo>
                    <a:lnTo>
                      <a:pt x="241" y="481"/>
                    </a:lnTo>
                    <a:lnTo>
                      <a:pt x="247" y="481"/>
                    </a:lnTo>
                    <a:lnTo>
                      <a:pt x="253" y="481"/>
                    </a:lnTo>
                    <a:lnTo>
                      <a:pt x="259" y="479"/>
                    </a:lnTo>
                    <a:lnTo>
                      <a:pt x="266" y="479"/>
                    </a:lnTo>
                    <a:lnTo>
                      <a:pt x="272" y="479"/>
                    </a:lnTo>
                    <a:lnTo>
                      <a:pt x="278" y="477"/>
                    </a:lnTo>
                    <a:lnTo>
                      <a:pt x="283" y="475"/>
                    </a:lnTo>
                    <a:lnTo>
                      <a:pt x="289" y="475"/>
                    </a:lnTo>
                    <a:lnTo>
                      <a:pt x="295" y="473"/>
                    </a:lnTo>
                    <a:lnTo>
                      <a:pt x="300" y="471"/>
                    </a:lnTo>
                    <a:lnTo>
                      <a:pt x="304" y="471"/>
                    </a:lnTo>
                    <a:lnTo>
                      <a:pt x="310" y="470"/>
                    </a:lnTo>
                    <a:lnTo>
                      <a:pt x="318" y="468"/>
                    </a:lnTo>
                    <a:lnTo>
                      <a:pt x="321" y="466"/>
                    </a:lnTo>
                    <a:lnTo>
                      <a:pt x="327" y="464"/>
                    </a:lnTo>
                    <a:lnTo>
                      <a:pt x="333" y="462"/>
                    </a:lnTo>
                    <a:lnTo>
                      <a:pt x="338" y="460"/>
                    </a:lnTo>
                    <a:lnTo>
                      <a:pt x="342" y="456"/>
                    </a:lnTo>
                    <a:lnTo>
                      <a:pt x="348" y="454"/>
                    </a:lnTo>
                    <a:lnTo>
                      <a:pt x="354" y="450"/>
                    </a:lnTo>
                    <a:lnTo>
                      <a:pt x="359" y="449"/>
                    </a:lnTo>
                    <a:lnTo>
                      <a:pt x="369" y="443"/>
                    </a:lnTo>
                    <a:lnTo>
                      <a:pt x="378" y="435"/>
                    </a:lnTo>
                    <a:lnTo>
                      <a:pt x="386" y="430"/>
                    </a:lnTo>
                    <a:lnTo>
                      <a:pt x="397" y="424"/>
                    </a:lnTo>
                    <a:lnTo>
                      <a:pt x="405" y="414"/>
                    </a:lnTo>
                    <a:lnTo>
                      <a:pt x="413" y="407"/>
                    </a:lnTo>
                    <a:lnTo>
                      <a:pt x="420" y="397"/>
                    </a:lnTo>
                    <a:lnTo>
                      <a:pt x="428" y="390"/>
                    </a:lnTo>
                    <a:lnTo>
                      <a:pt x="435" y="378"/>
                    </a:lnTo>
                    <a:lnTo>
                      <a:pt x="441" y="371"/>
                    </a:lnTo>
                    <a:lnTo>
                      <a:pt x="447" y="359"/>
                    </a:lnTo>
                    <a:lnTo>
                      <a:pt x="454" y="350"/>
                    </a:lnTo>
                    <a:lnTo>
                      <a:pt x="456" y="346"/>
                    </a:lnTo>
                    <a:lnTo>
                      <a:pt x="458" y="340"/>
                    </a:lnTo>
                    <a:lnTo>
                      <a:pt x="460" y="335"/>
                    </a:lnTo>
                    <a:lnTo>
                      <a:pt x="464" y="329"/>
                    </a:lnTo>
                    <a:lnTo>
                      <a:pt x="466" y="323"/>
                    </a:lnTo>
                    <a:lnTo>
                      <a:pt x="468" y="317"/>
                    </a:lnTo>
                    <a:lnTo>
                      <a:pt x="470" y="312"/>
                    </a:lnTo>
                    <a:lnTo>
                      <a:pt x="472" y="306"/>
                    </a:lnTo>
                    <a:lnTo>
                      <a:pt x="472" y="300"/>
                    </a:lnTo>
                    <a:lnTo>
                      <a:pt x="473" y="295"/>
                    </a:lnTo>
                    <a:lnTo>
                      <a:pt x="475" y="287"/>
                    </a:lnTo>
                    <a:lnTo>
                      <a:pt x="477" y="283"/>
                    </a:lnTo>
                    <a:lnTo>
                      <a:pt x="477" y="276"/>
                    </a:lnTo>
                    <a:lnTo>
                      <a:pt x="479" y="270"/>
                    </a:lnTo>
                    <a:lnTo>
                      <a:pt x="479" y="264"/>
                    </a:lnTo>
                    <a:lnTo>
                      <a:pt x="481" y="259"/>
                    </a:lnTo>
                    <a:lnTo>
                      <a:pt x="481" y="253"/>
                    </a:lnTo>
                    <a:lnTo>
                      <a:pt x="481" y="245"/>
                    </a:lnTo>
                    <a:lnTo>
                      <a:pt x="481" y="240"/>
                    </a:lnTo>
                    <a:lnTo>
                      <a:pt x="481" y="234"/>
                    </a:lnTo>
                    <a:lnTo>
                      <a:pt x="479" y="226"/>
                    </a:lnTo>
                    <a:lnTo>
                      <a:pt x="479" y="221"/>
                    </a:lnTo>
                    <a:lnTo>
                      <a:pt x="479" y="215"/>
                    </a:lnTo>
                    <a:lnTo>
                      <a:pt x="479" y="209"/>
                    </a:lnTo>
                    <a:lnTo>
                      <a:pt x="477" y="203"/>
                    </a:lnTo>
                    <a:lnTo>
                      <a:pt x="475" y="198"/>
                    </a:lnTo>
                    <a:lnTo>
                      <a:pt x="475" y="192"/>
                    </a:lnTo>
                    <a:lnTo>
                      <a:pt x="473" y="186"/>
                    </a:lnTo>
                    <a:lnTo>
                      <a:pt x="472" y="181"/>
                    </a:lnTo>
                    <a:lnTo>
                      <a:pt x="472" y="175"/>
                    </a:lnTo>
                    <a:lnTo>
                      <a:pt x="470" y="169"/>
                    </a:lnTo>
                    <a:lnTo>
                      <a:pt x="470" y="163"/>
                    </a:lnTo>
                    <a:lnTo>
                      <a:pt x="466" y="158"/>
                    </a:lnTo>
                    <a:lnTo>
                      <a:pt x="464" y="152"/>
                    </a:lnTo>
                    <a:lnTo>
                      <a:pt x="462" y="146"/>
                    </a:lnTo>
                    <a:lnTo>
                      <a:pt x="460" y="143"/>
                    </a:lnTo>
                    <a:lnTo>
                      <a:pt x="458" y="137"/>
                    </a:lnTo>
                    <a:lnTo>
                      <a:pt x="454" y="131"/>
                    </a:lnTo>
                    <a:lnTo>
                      <a:pt x="452" y="125"/>
                    </a:lnTo>
                    <a:lnTo>
                      <a:pt x="451" y="122"/>
                    </a:lnTo>
                    <a:lnTo>
                      <a:pt x="443" y="110"/>
                    </a:lnTo>
                    <a:lnTo>
                      <a:pt x="437" y="103"/>
                    </a:lnTo>
                    <a:lnTo>
                      <a:pt x="430" y="93"/>
                    </a:lnTo>
                    <a:lnTo>
                      <a:pt x="424" y="84"/>
                    </a:lnTo>
                    <a:lnTo>
                      <a:pt x="414" y="76"/>
                    </a:lnTo>
                    <a:lnTo>
                      <a:pt x="407" y="67"/>
                    </a:lnTo>
                    <a:lnTo>
                      <a:pt x="399" y="59"/>
                    </a:lnTo>
                    <a:lnTo>
                      <a:pt x="390" y="51"/>
                    </a:lnTo>
                    <a:lnTo>
                      <a:pt x="380" y="46"/>
                    </a:lnTo>
                    <a:lnTo>
                      <a:pt x="371" y="38"/>
                    </a:lnTo>
                    <a:lnTo>
                      <a:pt x="361" y="32"/>
                    </a:lnTo>
                    <a:lnTo>
                      <a:pt x="352" y="27"/>
                    </a:lnTo>
                    <a:lnTo>
                      <a:pt x="346" y="25"/>
                    </a:lnTo>
                    <a:lnTo>
                      <a:pt x="340" y="23"/>
                    </a:lnTo>
                    <a:lnTo>
                      <a:pt x="335" y="19"/>
                    </a:lnTo>
                    <a:lnTo>
                      <a:pt x="329" y="17"/>
                    </a:lnTo>
                    <a:lnTo>
                      <a:pt x="325" y="15"/>
                    </a:lnTo>
                    <a:lnTo>
                      <a:pt x="319" y="13"/>
                    </a:lnTo>
                    <a:lnTo>
                      <a:pt x="314" y="11"/>
                    </a:lnTo>
                    <a:lnTo>
                      <a:pt x="308" y="10"/>
                    </a:lnTo>
                    <a:lnTo>
                      <a:pt x="300" y="8"/>
                    </a:lnTo>
                    <a:lnTo>
                      <a:pt x="297" y="6"/>
                    </a:lnTo>
                    <a:lnTo>
                      <a:pt x="289" y="4"/>
                    </a:lnTo>
                    <a:lnTo>
                      <a:pt x="283" y="4"/>
                    </a:lnTo>
                    <a:lnTo>
                      <a:pt x="278" y="2"/>
                    </a:lnTo>
                    <a:lnTo>
                      <a:pt x="272" y="2"/>
                    </a:lnTo>
                    <a:lnTo>
                      <a:pt x="266" y="2"/>
                    </a:lnTo>
                    <a:lnTo>
                      <a:pt x="260" y="2"/>
                    </a:lnTo>
                    <a:lnTo>
                      <a:pt x="255" y="0"/>
                    </a:lnTo>
                    <a:lnTo>
                      <a:pt x="247" y="0"/>
                    </a:lnTo>
                    <a:lnTo>
                      <a:pt x="241" y="0"/>
                    </a:lnTo>
                    <a:lnTo>
                      <a:pt x="236" y="0"/>
                    </a:lnTo>
                    <a:lnTo>
                      <a:pt x="230" y="0"/>
                    </a:lnTo>
                    <a:lnTo>
                      <a:pt x="222" y="0"/>
                    </a:lnTo>
                    <a:lnTo>
                      <a:pt x="217" y="0"/>
                    </a:lnTo>
                    <a:lnTo>
                      <a:pt x="213" y="2"/>
                    </a:lnTo>
                    <a:lnTo>
                      <a:pt x="205" y="2"/>
                    </a:lnTo>
                    <a:lnTo>
                      <a:pt x="200" y="2"/>
                    </a:lnTo>
                    <a:lnTo>
                      <a:pt x="194" y="4"/>
                    </a:lnTo>
                    <a:lnTo>
                      <a:pt x="188" y="6"/>
                    </a:lnTo>
                    <a:lnTo>
                      <a:pt x="183" y="6"/>
                    </a:lnTo>
                    <a:lnTo>
                      <a:pt x="177" y="8"/>
                    </a:lnTo>
                    <a:lnTo>
                      <a:pt x="171" y="10"/>
                    </a:lnTo>
                    <a:lnTo>
                      <a:pt x="165" y="13"/>
                    </a:lnTo>
                    <a:lnTo>
                      <a:pt x="160" y="13"/>
                    </a:lnTo>
                    <a:lnTo>
                      <a:pt x="156" y="15"/>
                    </a:lnTo>
                    <a:lnTo>
                      <a:pt x="150" y="17"/>
                    </a:lnTo>
                    <a:lnTo>
                      <a:pt x="144" y="21"/>
                    </a:lnTo>
                    <a:lnTo>
                      <a:pt x="139" y="23"/>
                    </a:lnTo>
                    <a:lnTo>
                      <a:pt x="133" y="25"/>
                    </a:lnTo>
                    <a:lnTo>
                      <a:pt x="127" y="27"/>
                    </a:lnTo>
                    <a:lnTo>
                      <a:pt x="124" y="30"/>
                    </a:lnTo>
                    <a:lnTo>
                      <a:pt x="112" y="36"/>
                    </a:lnTo>
                    <a:lnTo>
                      <a:pt x="105" y="44"/>
                    </a:lnTo>
                    <a:lnTo>
                      <a:pt x="95" y="49"/>
                    </a:lnTo>
                    <a:lnTo>
                      <a:pt x="86" y="57"/>
                    </a:lnTo>
                    <a:lnTo>
                      <a:pt x="76" y="65"/>
                    </a:lnTo>
                    <a:lnTo>
                      <a:pt x="68" y="74"/>
                    </a:lnTo>
                    <a:lnTo>
                      <a:pt x="61" y="82"/>
                    </a:lnTo>
                    <a:lnTo>
                      <a:pt x="53" y="91"/>
                    </a:lnTo>
                    <a:lnTo>
                      <a:pt x="46" y="99"/>
                    </a:lnTo>
                    <a:lnTo>
                      <a:pt x="40" y="110"/>
                    </a:lnTo>
                    <a:lnTo>
                      <a:pt x="36" y="114"/>
                    </a:lnTo>
                    <a:lnTo>
                      <a:pt x="34" y="118"/>
                    </a:lnTo>
                    <a:lnTo>
                      <a:pt x="30" y="124"/>
                    </a:lnTo>
                    <a:lnTo>
                      <a:pt x="28" y="129"/>
                    </a:lnTo>
                    <a:lnTo>
                      <a:pt x="25" y="135"/>
                    </a:lnTo>
                    <a:lnTo>
                      <a:pt x="23" y="139"/>
                    </a:lnTo>
                    <a:lnTo>
                      <a:pt x="19" y="144"/>
                    </a:lnTo>
                    <a:lnTo>
                      <a:pt x="17" y="150"/>
                    </a:lnTo>
                    <a:lnTo>
                      <a:pt x="15" y="156"/>
                    </a:lnTo>
                    <a:lnTo>
                      <a:pt x="13" y="162"/>
                    </a:lnTo>
                    <a:lnTo>
                      <a:pt x="11" y="167"/>
                    </a:lnTo>
                    <a:lnTo>
                      <a:pt x="9" y="173"/>
                    </a:lnTo>
                    <a:lnTo>
                      <a:pt x="8" y="179"/>
                    </a:lnTo>
                    <a:lnTo>
                      <a:pt x="8" y="184"/>
                    </a:lnTo>
                    <a:lnTo>
                      <a:pt x="6" y="190"/>
                    </a:lnTo>
                    <a:lnTo>
                      <a:pt x="4" y="198"/>
                    </a:lnTo>
                    <a:lnTo>
                      <a:pt x="4" y="202"/>
                    </a:lnTo>
                    <a:lnTo>
                      <a:pt x="2" y="209"/>
                    </a:lnTo>
                    <a:lnTo>
                      <a:pt x="2" y="215"/>
                    </a:lnTo>
                    <a:lnTo>
                      <a:pt x="2" y="222"/>
                    </a:lnTo>
                    <a:lnTo>
                      <a:pt x="2" y="226"/>
                    </a:lnTo>
                    <a:lnTo>
                      <a:pt x="0" y="232"/>
                    </a:lnTo>
                    <a:lnTo>
                      <a:pt x="0" y="240"/>
                    </a:lnTo>
                    <a:lnTo>
                      <a:pt x="2" y="245"/>
                    </a:lnTo>
                    <a:lnTo>
                      <a:pt x="2" y="251"/>
                    </a:lnTo>
                    <a:lnTo>
                      <a:pt x="2" y="257"/>
                    </a:lnTo>
                    <a:lnTo>
                      <a:pt x="2" y="262"/>
                    </a:lnTo>
                    <a:lnTo>
                      <a:pt x="4" y="270"/>
                    </a:lnTo>
                    <a:lnTo>
                      <a:pt x="4" y="276"/>
                    </a:lnTo>
                    <a:lnTo>
                      <a:pt x="4" y="281"/>
                    </a:lnTo>
                    <a:lnTo>
                      <a:pt x="6" y="287"/>
                    </a:lnTo>
                    <a:lnTo>
                      <a:pt x="8" y="293"/>
                    </a:lnTo>
                    <a:lnTo>
                      <a:pt x="8" y="298"/>
                    </a:lnTo>
                    <a:lnTo>
                      <a:pt x="9" y="304"/>
                    </a:lnTo>
                    <a:lnTo>
                      <a:pt x="11" y="310"/>
                    </a:lnTo>
                    <a:lnTo>
                      <a:pt x="15" y="316"/>
                    </a:lnTo>
                    <a:lnTo>
                      <a:pt x="15" y="319"/>
                    </a:lnTo>
                    <a:lnTo>
                      <a:pt x="17" y="325"/>
                    </a:lnTo>
                    <a:lnTo>
                      <a:pt x="19" y="331"/>
                    </a:lnTo>
                    <a:lnTo>
                      <a:pt x="21" y="336"/>
                    </a:lnTo>
                    <a:lnTo>
                      <a:pt x="25" y="342"/>
                    </a:lnTo>
                    <a:lnTo>
                      <a:pt x="27" y="346"/>
                    </a:lnTo>
                    <a:lnTo>
                      <a:pt x="30" y="352"/>
                    </a:lnTo>
                    <a:lnTo>
                      <a:pt x="32" y="357"/>
                    </a:lnTo>
                    <a:lnTo>
                      <a:pt x="38" y="367"/>
                    </a:lnTo>
                    <a:lnTo>
                      <a:pt x="46" y="376"/>
                    </a:lnTo>
                    <a:lnTo>
                      <a:pt x="51" y="386"/>
                    </a:lnTo>
                    <a:lnTo>
                      <a:pt x="61" y="397"/>
                    </a:lnTo>
                    <a:lnTo>
                      <a:pt x="67" y="405"/>
                    </a:lnTo>
                    <a:lnTo>
                      <a:pt x="76" y="412"/>
                    </a:lnTo>
                    <a:lnTo>
                      <a:pt x="84" y="420"/>
                    </a:lnTo>
                    <a:lnTo>
                      <a:pt x="93" y="428"/>
                    </a:lnTo>
                    <a:lnTo>
                      <a:pt x="101" y="433"/>
                    </a:lnTo>
                    <a:lnTo>
                      <a:pt x="110" y="441"/>
                    </a:lnTo>
                    <a:lnTo>
                      <a:pt x="116" y="445"/>
                    </a:lnTo>
                    <a:lnTo>
                      <a:pt x="122" y="447"/>
                    </a:lnTo>
                    <a:lnTo>
                      <a:pt x="127" y="450"/>
                    </a:lnTo>
                    <a:lnTo>
                      <a:pt x="133" y="454"/>
                    </a:lnTo>
                    <a:lnTo>
                      <a:pt x="137" y="456"/>
                    </a:lnTo>
                    <a:lnTo>
                      <a:pt x="143" y="458"/>
                    </a:lnTo>
                    <a:lnTo>
                      <a:pt x="148" y="460"/>
                    </a:lnTo>
                    <a:lnTo>
                      <a:pt x="154" y="462"/>
                    </a:lnTo>
                    <a:lnTo>
                      <a:pt x="160" y="464"/>
                    </a:lnTo>
                    <a:lnTo>
                      <a:pt x="163" y="466"/>
                    </a:lnTo>
                    <a:lnTo>
                      <a:pt x="169" y="468"/>
                    </a:lnTo>
                    <a:lnTo>
                      <a:pt x="175" y="471"/>
                    </a:lnTo>
                    <a:lnTo>
                      <a:pt x="181" y="471"/>
                    </a:lnTo>
                    <a:lnTo>
                      <a:pt x="186" y="473"/>
                    </a:lnTo>
                    <a:lnTo>
                      <a:pt x="192" y="475"/>
                    </a:lnTo>
                    <a:lnTo>
                      <a:pt x="200" y="477"/>
                    </a:lnTo>
                    <a:lnTo>
                      <a:pt x="205" y="477"/>
                    </a:lnTo>
                    <a:lnTo>
                      <a:pt x="211" y="479"/>
                    </a:lnTo>
                    <a:lnTo>
                      <a:pt x="217" y="479"/>
                    </a:lnTo>
                    <a:lnTo>
                      <a:pt x="224" y="481"/>
                    </a:lnTo>
                    <a:lnTo>
                      <a:pt x="224" y="4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41" name="Freeform 105"/>
              <p:cNvSpPr>
                <a:spLocks/>
              </p:cNvSpPr>
              <p:nvPr/>
            </p:nvSpPr>
            <p:spPr bwMode="auto">
              <a:xfrm>
                <a:off x="4536" y="2662"/>
                <a:ext cx="196" cy="196"/>
              </a:xfrm>
              <a:custGeom>
                <a:avLst/>
                <a:gdLst>
                  <a:gd name="T0" fmla="*/ 202 w 392"/>
                  <a:gd name="T1" fmla="*/ 392 h 392"/>
                  <a:gd name="T2" fmla="*/ 230 w 392"/>
                  <a:gd name="T3" fmla="*/ 390 h 392"/>
                  <a:gd name="T4" fmla="*/ 259 w 392"/>
                  <a:gd name="T5" fmla="*/ 382 h 392"/>
                  <a:gd name="T6" fmla="*/ 283 w 392"/>
                  <a:gd name="T7" fmla="*/ 371 h 392"/>
                  <a:gd name="T8" fmla="*/ 308 w 392"/>
                  <a:gd name="T9" fmla="*/ 357 h 392"/>
                  <a:gd name="T10" fmla="*/ 329 w 392"/>
                  <a:gd name="T11" fmla="*/ 338 h 392"/>
                  <a:gd name="T12" fmla="*/ 348 w 392"/>
                  <a:gd name="T13" fmla="*/ 318 h 392"/>
                  <a:gd name="T14" fmla="*/ 363 w 392"/>
                  <a:gd name="T15" fmla="*/ 293 h 392"/>
                  <a:gd name="T16" fmla="*/ 376 w 392"/>
                  <a:gd name="T17" fmla="*/ 268 h 392"/>
                  <a:gd name="T18" fmla="*/ 384 w 392"/>
                  <a:gd name="T19" fmla="*/ 240 h 392"/>
                  <a:gd name="T20" fmla="*/ 392 w 392"/>
                  <a:gd name="T21" fmla="*/ 211 h 392"/>
                  <a:gd name="T22" fmla="*/ 392 w 392"/>
                  <a:gd name="T23" fmla="*/ 194 h 392"/>
                  <a:gd name="T24" fmla="*/ 390 w 392"/>
                  <a:gd name="T25" fmla="*/ 171 h 392"/>
                  <a:gd name="T26" fmla="*/ 382 w 392"/>
                  <a:gd name="T27" fmla="*/ 143 h 392"/>
                  <a:gd name="T28" fmla="*/ 375 w 392"/>
                  <a:gd name="T29" fmla="*/ 116 h 392"/>
                  <a:gd name="T30" fmla="*/ 359 w 392"/>
                  <a:gd name="T31" fmla="*/ 91 h 392"/>
                  <a:gd name="T32" fmla="*/ 344 w 392"/>
                  <a:gd name="T33" fmla="*/ 69 h 392"/>
                  <a:gd name="T34" fmla="*/ 323 w 392"/>
                  <a:gd name="T35" fmla="*/ 48 h 392"/>
                  <a:gd name="T36" fmla="*/ 300 w 392"/>
                  <a:gd name="T37" fmla="*/ 32 h 392"/>
                  <a:gd name="T38" fmla="*/ 276 w 392"/>
                  <a:gd name="T39" fmla="*/ 17 h 392"/>
                  <a:gd name="T40" fmla="*/ 249 w 392"/>
                  <a:gd name="T41" fmla="*/ 8 h 392"/>
                  <a:gd name="T42" fmla="*/ 221 w 392"/>
                  <a:gd name="T43" fmla="*/ 2 h 392"/>
                  <a:gd name="T44" fmla="*/ 202 w 392"/>
                  <a:gd name="T45" fmla="*/ 0 h 392"/>
                  <a:gd name="T46" fmla="*/ 181 w 392"/>
                  <a:gd name="T47" fmla="*/ 0 h 392"/>
                  <a:gd name="T48" fmla="*/ 152 w 392"/>
                  <a:gd name="T49" fmla="*/ 6 h 392"/>
                  <a:gd name="T50" fmla="*/ 124 w 392"/>
                  <a:gd name="T51" fmla="*/ 13 h 392"/>
                  <a:gd name="T52" fmla="*/ 99 w 392"/>
                  <a:gd name="T53" fmla="*/ 25 h 392"/>
                  <a:gd name="T54" fmla="*/ 74 w 392"/>
                  <a:gd name="T55" fmla="*/ 40 h 392"/>
                  <a:gd name="T56" fmla="*/ 53 w 392"/>
                  <a:gd name="T57" fmla="*/ 59 h 392"/>
                  <a:gd name="T58" fmla="*/ 36 w 392"/>
                  <a:gd name="T59" fmla="*/ 82 h 392"/>
                  <a:gd name="T60" fmla="*/ 21 w 392"/>
                  <a:gd name="T61" fmla="*/ 107 h 392"/>
                  <a:gd name="T62" fmla="*/ 10 w 392"/>
                  <a:gd name="T63" fmla="*/ 131 h 392"/>
                  <a:gd name="T64" fmla="*/ 2 w 392"/>
                  <a:gd name="T65" fmla="*/ 160 h 392"/>
                  <a:gd name="T66" fmla="*/ 0 w 392"/>
                  <a:gd name="T67" fmla="*/ 177 h 392"/>
                  <a:gd name="T68" fmla="*/ 0 w 392"/>
                  <a:gd name="T69" fmla="*/ 202 h 392"/>
                  <a:gd name="T70" fmla="*/ 2 w 392"/>
                  <a:gd name="T71" fmla="*/ 230 h 392"/>
                  <a:gd name="T72" fmla="*/ 10 w 392"/>
                  <a:gd name="T73" fmla="*/ 259 h 392"/>
                  <a:gd name="T74" fmla="*/ 21 w 392"/>
                  <a:gd name="T75" fmla="*/ 283 h 392"/>
                  <a:gd name="T76" fmla="*/ 36 w 392"/>
                  <a:gd name="T77" fmla="*/ 308 h 392"/>
                  <a:gd name="T78" fmla="*/ 53 w 392"/>
                  <a:gd name="T79" fmla="*/ 331 h 392"/>
                  <a:gd name="T80" fmla="*/ 74 w 392"/>
                  <a:gd name="T81" fmla="*/ 350 h 392"/>
                  <a:gd name="T82" fmla="*/ 97 w 392"/>
                  <a:gd name="T83" fmla="*/ 365 h 392"/>
                  <a:gd name="T84" fmla="*/ 122 w 392"/>
                  <a:gd name="T85" fmla="*/ 378 h 392"/>
                  <a:gd name="T86" fmla="*/ 150 w 392"/>
                  <a:gd name="T87" fmla="*/ 386 h 392"/>
                  <a:gd name="T88" fmla="*/ 171 w 392"/>
                  <a:gd name="T89" fmla="*/ 390 h 392"/>
                  <a:gd name="T90" fmla="*/ 181 w 392"/>
                  <a:gd name="T9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2" h="392">
                    <a:moveTo>
                      <a:pt x="181" y="392"/>
                    </a:moveTo>
                    <a:lnTo>
                      <a:pt x="190" y="392"/>
                    </a:lnTo>
                    <a:lnTo>
                      <a:pt x="202" y="392"/>
                    </a:lnTo>
                    <a:lnTo>
                      <a:pt x="209" y="392"/>
                    </a:lnTo>
                    <a:lnTo>
                      <a:pt x="221" y="390"/>
                    </a:lnTo>
                    <a:lnTo>
                      <a:pt x="230" y="390"/>
                    </a:lnTo>
                    <a:lnTo>
                      <a:pt x="238" y="388"/>
                    </a:lnTo>
                    <a:lnTo>
                      <a:pt x="247" y="384"/>
                    </a:lnTo>
                    <a:lnTo>
                      <a:pt x="259" y="382"/>
                    </a:lnTo>
                    <a:lnTo>
                      <a:pt x="266" y="378"/>
                    </a:lnTo>
                    <a:lnTo>
                      <a:pt x="274" y="375"/>
                    </a:lnTo>
                    <a:lnTo>
                      <a:pt x="283" y="371"/>
                    </a:lnTo>
                    <a:lnTo>
                      <a:pt x="291" y="367"/>
                    </a:lnTo>
                    <a:lnTo>
                      <a:pt x="299" y="361"/>
                    </a:lnTo>
                    <a:lnTo>
                      <a:pt x="308" y="357"/>
                    </a:lnTo>
                    <a:lnTo>
                      <a:pt x="316" y="352"/>
                    </a:lnTo>
                    <a:lnTo>
                      <a:pt x="323" y="346"/>
                    </a:lnTo>
                    <a:lnTo>
                      <a:pt x="329" y="338"/>
                    </a:lnTo>
                    <a:lnTo>
                      <a:pt x="337" y="331"/>
                    </a:lnTo>
                    <a:lnTo>
                      <a:pt x="342" y="325"/>
                    </a:lnTo>
                    <a:lnTo>
                      <a:pt x="348" y="318"/>
                    </a:lnTo>
                    <a:lnTo>
                      <a:pt x="354" y="310"/>
                    </a:lnTo>
                    <a:lnTo>
                      <a:pt x="359" y="300"/>
                    </a:lnTo>
                    <a:lnTo>
                      <a:pt x="363" y="293"/>
                    </a:lnTo>
                    <a:lnTo>
                      <a:pt x="369" y="285"/>
                    </a:lnTo>
                    <a:lnTo>
                      <a:pt x="373" y="276"/>
                    </a:lnTo>
                    <a:lnTo>
                      <a:pt x="376" y="268"/>
                    </a:lnTo>
                    <a:lnTo>
                      <a:pt x="378" y="259"/>
                    </a:lnTo>
                    <a:lnTo>
                      <a:pt x="382" y="249"/>
                    </a:lnTo>
                    <a:lnTo>
                      <a:pt x="384" y="240"/>
                    </a:lnTo>
                    <a:lnTo>
                      <a:pt x="388" y="230"/>
                    </a:lnTo>
                    <a:lnTo>
                      <a:pt x="390" y="221"/>
                    </a:lnTo>
                    <a:lnTo>
                      <a:pt x="392" y="211"/>
                    </a:lnTo>
                    <a:lnTo>
                      <a:pt x="392" y="205"/>
                    </a:lnTo>
                    <a:lnTo>
                      <a:pt x="392" y="200"/>
                    </a:lnTo>
                    <a:lnTo>
                      <a:pt x="392" y="194"/>
                    </a:lnTo>
                    <a:lnTo>
                      <a:pt x="392" y="190"/>
                    </a:lnTo>
                    <a:lnTo>
                      <a:pt x="390" y="181"/>
                    </a:lnTo>
                    <a:lnTo>
                      <a:pt x="390" y="171"/>
                    </a:lnTo>
                    <a:lnTo>
                      <a:pt x="388" y="160"/>
                    </a:lnTo>
                    <a:lnTo>
                      <a:pt x="386" y="152"/>
                    </a:lnTo>
                    <a:lnTo>
                      <a:pt x="382" y="143"/>
                    </a:lnTo>
                    <a:lnTo>
                      <a:pt x="380" y="133"/>
                    </a:lnTo>
                    <a:lnTo>
                      <a:pt x="376" y="126"/>
                    </a:lnTo>
                    <a:lnTo>
                      <a:pt x="375" y="116"/>
                    </a:lnTo>
                    <a:lnTo>
                      <a:pt x="369" y="107"/>
                    </a:lnTo>
                    <a:lnTo>
                      <a:pt x="365" y="99"/>
                    </a:lnTo>
                    <a:lnTo>
                      <a:pt x="359" y="91"/>
                    </a:lnTo>
                    <a:lnTo>
                      <a:pt x="356" y="84"/>
                    </a:lnTo>
                    <a:lnTo>
                      <a:pt x="350" y="76"/>
                    </a:lnTo>
                    <a:lnTo>
                      <a:pt x="344" y="69"/>
                    </a:lnTo>
                    <a:lnTo>
                      <a:pt x="337" y="61"/>
                    </a:lnTo>
                    <a:lnTo>
                      <a:pt x="331" y="55"/>
                    </a:lnTo>
                    <a:lnTo>
                      <a:pt x="323" y="48"/>
                    </a:lnTo>
                    <a:lnTo>
                      <a:pt x="316" y="42"/>
                    </a:lnTo>
                    <a:lnTo>
                      <a:pt x="308" y="36"/>
                    </a:lnTo>
                    <a:lnTo>
                      <a:pt x="300" y="32"/>
                    </a:lnTo>
                    <a:lnTo>
                      <a:pt x="293" y="27"/>
                    </a:lnTo>
                    <a:lnTo>
                      <a:pt x="285" y="23"/>
                    </a:lnTo>
                    <a:lnTo>
                      <a:pt x="276" y="17"/>
                    </a:lnTo>
                    <a:lnTo>
                      <a:pt x="268" y="13"/>
                    </a:lnTo>
                    <a:lnTo>
                      <a:pt x="259" y="12"/>
                    </a:lnTo>
                    <a:lnTo>
                      <a:pt x="249" y="8"/>
                    </a:lnTo>
                    <a:lnTo>
                      <a:pt x="240" y="6"/>
                    </a:lnTo>
                    <a:lnTo>
                      <a:pt x="230" y="4"/>
                    </a:lnTo>
                    <a:lnTo>
                      <a:pt x="221" y="2"/>
                    </a:lnTo>
                    <a:lnTo>
                      <a:pt x="211" y="2"/>
                    </a:lnTo>
                    <a:lnTo>
                      <a:pt x="207" y="2"/>
                    </a:lnTo>
                    <a:lnTo>
                      <a:pt x="202" y="0"/>
                    </a:lnTo>
                    <a:lnTo>
                      <a:pt x="196" y="0"/>
                    </a:lnTo>
                    <a:lnTo>
                      <a:pt x="190" y="0"/>
                    </a:lnTo>
                    <a:lnTo>
                      <a:pt x="181" y="0"/>
                    </a:lnTo>
                    <a:lnTo>
                      <a:pt x="171" y="2"/>
                    </a:lnTo>
                    <a:lnTo>
                      <a:pt x="162" y="4"/>
                    </a:lnTo>
                    <a:lnTo>
                      <a:pt x="152" y="6"/>
                    </a:lnTo>
                    <a:lnTo>
                      <a:pt x="143" y="8"/>
                    </a:lnTo>
                    <a:lnTo>
                      <a:pt x="133" y="10"/>
                    </a:lnTo>
                    <a:lnTo>
                      <a:pt x="124" y="13"/>
                    </a:lnTo>
                    <a:lnTo>
                      <a:pt x="116" y="17"/>
                    </a:lnTo>
                    <a:lnTo>
                      <a:pt x="106" y="21"/>
                    </a:lnTo>
                    <a:lnTo>
                      <a:pt x="99" y="25"/>
                    </a:lnTo>
                    <a:lnTo>
                      <a:pt x="91" y="31"/>
                    </a:lnTo>
                    <a:lnTo>
                      <a:pt x="82" y="34"/>
                    </a:lnTo>
                    <a:lnTo>
                      <a:pt x="74" y="40"/>
                    </a:lnTo>
                    <a:lnTo>
                      <a:pt x="68" y="48"/>
                    </a:lnTo>
                    <a:lnTo>
                      <a:pt x="61" y="53"/>
                    </a:lnTo>
                    <a:lnTo>
                      <a:pt x="53" y="59"/>
                    </a:lnTo>
                    <a:lnTo>
                      <a:pt x="48" y="65"/>
                    </a:lnTo>
                    <a:lnTo>
                      <a:pt x="42" y="74"/>
                    </a:lnTo>
                    <a:lnTo>
                      <a:pt x="36" y="82"/>
                    </a:lnTo>
                    <a:lnTo>
                      <a:pt x="30" y="89"/>
                    </a:lnTo>
                    <a:lnTo>
                      <a:pt x="25" y="97"/>
                    </a:lnTo>
                    <a:lnTo>
                      <a:pt x="21" y="107"/>
                    </a:lnTo>
                    <a:lnTo>
                      <a:pt x="15" y="114"/>
                    </a:lnTo>
                    <a:lnTo>
                      <a:pt x="11" y="122"/>
                    </a:lnTo>
                    <a:lnTo>
                      <a:pt x="10" y="131"/>
                    </a:lnTo>
                    <a:lnTo>
                      <a:pt x="6" y="143"/>
                    </a:lnTo>
                    <a:lnTo>
                      <a:pt x="4" y="150"/>
                    </a:lnTo>
                    <a:lnTo>
                      <a:pt x="2" y="160"/>
                    </a:lnTo>
                    <a:lnTo>
                      <a:pt x="2" y="165"/>
                    </a:lnTo>
                    <a:lnTo>
                      <a:pt x="0" y="171"/>
                    </a:lnTo>
                    <a:lnTo>
                      <a:pt x="0" y="177"/>
                    </a:lnTo>
                    <a:lnTo>
                      <a:pt x="0" y="181"/>
                    </a:lnTo>
                    <a:lnTo>
                      <a:pt x="0" y="190"/>
                    </a:lnTo>
                    <a:lnTo>
                      <a:pt x="0" y="202"/>
                    </a:lnTo>
                    <a:lnTo>
                      <a:pt x="0" y="209"/>
                    </a:lnTo>
                    <a:lnTo>
                      <a:pt x="2" y="221"/>
                    </a:lnTo>
                    <a:lnTo>
                      <a:pt x="2" y="230"/>
                    </a:lnTo>
                    <a:lnTo>
                      <a:pt x="4" y="240"/>
                    </a:lnTo>
                    <a:lnTo>
                      <a:pt x="6" y="247"/>
                    </a:lnTo>
                    <a:lnTo>
                      <a:pt x="10" y="259"/>
                    </a:lnTo>
                    <a:lnTo>
                      <a:pt x="13" y="266"/>
                    </a:lnTo>
                    <a:lnTo>
                      <a:pt x="17" y="274"/>
                    </a:lnTo>
                    <a:lnTo>
                      <a:pt x="21" y="283"/>
                    </a:lnTo>
                    <a:lnTo>
                      <a:pt x="27" y="293"/>
                    </a:lnTo>
                    <a:lnTo>
                      <a:pt x="30" y="300"/>
                    </a:lnTo>
                    <a:lnTo>
                      <a:pt x="36" y="308"/>
                    </a:lnTo>
                    <a:lnTo>
                      <a:pt x="42" y="316"/>
                    </a:lnTo>
                    <a:lnTo>
                      <a:pt x="48" y="325"/>
                    </a:lnTo>
                    <a:lnTo>
                      <a:pt x="53" y="331"/>
                    </a:lnTo>
                    <a:lnTo>
                      <a:pt x="61" y="337"/>
                    </a:lnTo>
                    <a:lnTo>
                      <a:pt x="67" y="342"/>
                    </a:lnTo>
                    <a:lnTo>
                      <a:pt x="74" y="350"/>
                    </a:lnTo>
                    <a:lnTo>
                      <a:pt x="82" y="356"/>
                    </a:lnTo>
                    <a:lnTo>
                      <a:pt x="89" y="359"/>
                    </a:lnTo>
                    <a:lnTo>
                      <a:pt x="97" y="365"/>
                    </a:lnTo>
                    <a:lnTo>
                      <a:pt x="106" y="371"/>
                    </a:lnTo>
                    <a:lnTo>
                      <a:pt x="114" y="375"/>
                    </a:lnTo>
                    <a:lnTo>
                      <a:pt x="122" y="378"/>
                    </a:lnTo>
                    <a:lnTo>
                      <a:pt x="131" y="380"/>
                    </a:lnTo>
                    <a:lnTo>
                      <a:pt x="143" y="384"/>
                    </a:lnTo>
                    <a:lnTo>
                      <a:pt x="150" y="386"/>
                    </a:lnTo>
                    <a:lnTo>
                      <a:pt x="160" y="390"/>
                    </a:lnTo>
                    <a:lnTo>
                      <a:pt x="165" y="390"/>
                    </a:lnTo>
                    <a:lnTo>
                      <a:pt x="171" y="390"/>
                    </a:lnTo>
                    <a:lnTo>
                      <a:pt x="175" y="390"/>
                    </a:lnTo>
                    <a:lnTo>
                      <a:pt x="181" y="392"/>
                    </a:lnTo>
                    <a:lnTo>
                      <a:pt x="181" y="392"/>
                    </a:lnTo>
                    <a:close/>
                  </a:path>
                </a:pathLst>
              </a:custGeom>
              <a:solidFill>
                <a:srgbClr val="26F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42" name="Freeform 106"/>
              <p:cNvSpPr>
                <a:spLocks/>
              </p:cNvSpPr>
              <p:nvPr/>
            </p:nvSpPr>
            <p:spPr bwMode="auto">
              <a:xfrm>
                <a:off x="4582" y="2671"/>
                <a:ext cx="95" cy="94"/>
              </a:xfrm>
              <a:custGeom>
                <a:avLst/>
                <a:gdLst>
                  <a:gd name="T0" fmla="*/ 97 w 190"/>
                  <a:gd name="T1" fmla="*/ 187 h 188"/>
                  <a:gd name="T2" fmla="*/ 116 w 190"/>
                  <a:gd name="T3" fmla="*/ 185 h 188"/>
                  <a:gd name="T4" fmla="*/ 133 w 190"/>
                  <a:gd name="T5" fmla="*/ 179 h 188"/>
                  <a:gd name="T6" fmla="*/ 149 w 190"/>
                  <a:gd name="T7" fmla="*/ 169 h 188"/>
                  <a:gd name="T8" fmla="*/ 162 w 190"/>
                  <a:gd name="T9" fmla="*/ 158 h 188"/>
                  <a:gd name="T10" fmla="*/ 173 w 190"/>
                  <a:gd name="T11" fmla="*/ 145 h 188"/>
                  <a:gd name="T12" fmla="*/ 181 w 190"/>
                  <a:gd name="T13" fmla="*/ 129 h 188"/>
                  <a:gd name="T14" fmla="*/ 187 w 190"/>
                  <a:gd name="T15" fmla="*/ 110 h 188"/>
                  <a:gd name="T16" fmla="*/ 189 w 190"/>
                  <a:gd name="T17" fmla="*/ 97 h 188"/>
                  <a:gd name="T18" fmla="*/ 189 w 190"/>
                  <a:gd name="T19" fmla="*/ 86 h 188"/>
                  <a:gd name="T20" fmla="*/ 187 w 190"/>
                  <a:gd name="T21" fmla="*/ 72 h 188"/>
                  <a:gd name="T22" fmla="*/ 181 w 190"/>
                  <a:gd name="T23" fmla="*/ 55 h 188"/>
                  <a:gd name="T24" fmla="*/ 171 w 190"/>
                  <a:gd name="T25" fmla="*/ 40 h 188"/>
                  <a:gd name="T26" fmla="*/ 160 w 190"/>
                  <a:gd name="T27" fmla="*/ 25 h 188"/>
                  <a:gd name="T28" fmla="*/ 147 w 190"/>
                  <a:gd name="T29" fmla="*/ 14 h 188"/>
                  <a:gd name="T30" fmla="*/ 130 w 190"/>
                  <a:gd name="T31" fmla="*/ 6 h 188"/>
                  <a:gd name="T32" fmla="*/ 112 w 190"/>
                  <a:gd name="T33" fmla="*/ 0 h 188"/>
                  <a:gd name="T34" fmla="*/ 93 w 190"/>
                  <a:gd name="T35" fmla="*/ 0 h 188"/>
                  <a:gd name="T36" fmla="*/ 74 w 190"/>
                  <a:gd name="T37" fmla="*/ 2 h 188"/>
                  <a:gd name="T38" fmla="*/ 55 w 190"/>
                  <a:gd name="T39" fmla="*/ 8 h 188"/>
                  <a:gd name="T40" fmla="*/ 40 w 190"/>
                  <a:gd name="T41" fmla="*/ 15 h 188"/>
                  <a:gd name="T42" fmla="*/ 27 w 190"/>
                  <a:gd name="T43" fmla="*/ 27 h 188"/>
                  <a:gd name="T44" fmla="*/ 15 w 190"/>
                  <a:gd name="T45" fmla="*/ 42 h 188"/>
                  <a:gd name="T46" fmla="*/ 8 w 190"/>
                  <a:gd name="T47" fmla="*/ 57 h 188"/>
                  <a:gd name="T48" fmla="*/ 2 w 190"/>
                  <a:gd name="T49" fmla="*/ 76 h 188"/>
                  <a:gd name="T50" fmla="*/ 0 w 190"/>
                  <a:gd name="T51" fmla="*/ 95 h 188"/>
                  <a:gd name="T52" fmla="*/ 4 w 190"/>
                  <a:gd name="T53" fmla="*/ 114 h 188"/>
                  <a:gd name="T54" fmla="*/ 10 w 190"/>
                  <a:gd name="T55" fmla="*/ 131 h 188"/>
                  <a:gd name="T56" fmla="*/ 19 w 190"/>
                  <a:gd name="T57" fmla="*/ 147 h 188"/>
                  <a:gd name="T58" fmla="*/ 31 w 190"/>
                  <a:gd name="T59" fmla="*/ 160 h 188"/>
                  <a:gd name="T60" fmla="*/ 46 w 190"/>
                  <a:gd name="T61" fmla="*/ 171 h 188"/>
                  <a:gd name="T62" fmla="*/ 61 w 190"/>
                  <a:gd name="T63" fmla="*/ 181 h 188"/>
                  <a:gd name="T64" fmla="*/ 78 w 190"/>
                  <a:gd name="T65" fmla="*/ 187 h 188"/>
                  <a:gd name="T66" fmla="*/ 88 w 190"/>
                  <a:gd name="T67"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188">
                    <a:moveTo>
                      <a:pt x="88" y="188"/>
                    </a:moveTo>
                    <a:lnTo>
                      <a:pt x="97" y="187"/>
                    </a:lnTo>
                    <a:lnTo>
                      <a:pt x="107" y="187"/>
                    </a:lnTo>
                    <a:lnTo>
                      <a:pt x="116" y="185"/>
                    </a:lnTo>
                    <a:lnTo>
                      <a:pt x="126" y="183"/>
                    </a:lnTo>
                    <a:lnTo>
                      <a:pt x="133" y="179"/>
                    </a:lnTo>
                    <a:lnTo>
                      <a:pt x="141" y="175"/>
                    </a:lnTo>
                    <a:lnTo>
                      <a:pt x="149" y="169"/>
                    </a:lnTo>
                    <a:lnTo>
                      <a:pt x="156" y="166"/>
                    </a:lnTo>
                    <a:lnTo>
                      <a:pt x="162" y="158"/>
                    </a:lnTo>
                    <a:lnTo>
                      <a:pt x="169" y="152"/>
                    </a:lnTo>
                    <a:lnTo>
                      <a:pt x="173" y="145"/>
                    </a:lnTo>
                    <a:lnTo>
                      <a:pt x="179" y="137"/>
                    </a:lnTo>
                    <a:lnTo>
                      <a:pt x="181" y="129"/>
                    </a:lnTo>
                    <a:lnTo>
                      <a:pt x="185" y="120"/>
                    </a:lnTo>
                    <a:lnTo>
                      <a:pt x="187" y="110"/>
                    </a:lnTo>
                    <a:lnTo>
                      <a:pt x="190" y="103"/>
                    </a:lnTo>
                    <a:lnTo>
                      <a:pt x="189" y="97"/>
                    </a:lnTo>
                    <a:lnTo>
                      <a:pt x="189" y="91"/>
                    </a:lnTo>
                    <a:lnTo>
                      <a:pt x="189" y="86"/>
                    </a:lnTo>
                    <a:lnTo>
                      <a:pt x="189" y="82"/>
                    </a:lnTo>
                    <a:lnTo>
                      <a:pt x="187" y="72"/>
                    </a:lnTo>
                    <a:lnTo>
                      <a:pt x="185" y="65"/>
                    </a:lnTo>
                    <a:lnTo>
                      <a:pt x="181" y="55"/>
                    </a:lnTo>
                    <a:lnTo>
                      <a:pt x="177" y="48"/>
                    </a:lnTo>
                    <a:lnTo>
                      <a:pt x="171" y="40"/>
                    </a:lnTo>
                    <a:lnTo>
                      <a:pt x="168" y="33"/>
                    </a:lnTo>
                    <a:lnTo>
                      <a:pt x="160" y="25"/>
                    </a:lnTo>
                    <a:lnTo>
                      <a:pt x="154" y="19"/>
                    </a:lnTo>
                    <a:lnTo>
                      <a:pt x="147" y="14"/>
                    </a:lnTo>
                    <a:lnTo>
                      <a:pt x="139" y="10"/>
                    </a:lnTo>
                    <a:lnTo>
                      <a:pt x="130" y="6"/>
                    </a:lnTo>
                    <a:lnTo>
                      <a:pt x="122" y="4"/>
                    </a:lnTo>
                    <a:lnTo>
                      <a:pt x="112" y="0"/>
                    </a:lnTo>
                    <a:lnTo>
                      <a:pt x="103" y="0"/>
                    </a:lnTo>
                    <a:lnTo>
                      <a:pt x="93" y="0"/>
                    </a:lnTo>
                    <a:lnTo>
                      <a:pt x="84" y="0"/>
                    </a:lnTo>
                    <a:lnTo>
                      <a:pt x="74" y="2"/>
                    </a:lnTo>
                    <a:lnTo>
                      <a:pt x="65" y="4"/>
                    </a:lnTo>
                    <a:lnTo>
                      <a:pt x="55" y="8"/>
                    </a:lnTo>
                    <a:lnTo>
                      <a:pt x="48" y="12"/>
                    </a:lnTo>
                    <a:lnTo>
                      <a:pt x="40" y="15"/>
                    </a:lnTo>
                    <a:lnTo>
                      <a:pt x="34" y="21"/>
                    </a:lnTo>
                    <a:lnTo>
                      <a:pt x="27" y="27"/>
                    </a:lnTo>
                    <a:lnTo>
                      <a:pt x="21" y="34"/>
                    </a:lnTo>
                    <a:lnTo>
                      <a:pt x="15" y="42"/>
                    </a:lnTo>
                    <a:lnTo>
                      <a:pt x="12" y="50"/>
                    </a:lnTo>
                    <a:lnTo>
                      <a:pt x="8" y="57"/>
                    </a:lnTo>
                    <a:lnTo>
                      <a:pt x="4" y="67"/>
                    </a:lnTo>
                    <a:lnTo>
                      <a:pt x="2" y="76"/>
                    </a:lnTo>
                    <a:lnTo>
                      <a:pt x="2" y="86"/>
                    </a:lnTo>
                    <a:lnTo>
                      <a:pt x="0" y="95"/>
                    </a:lnTo>
                    <a:lnTo>
                      <a:pt x="2" y="105"/>
                    </a:lnTo>
                    <a:lnTo>
                      <a:pt x="4" y="114"/>
                    </a:lnTo>
                    <a:lnTo>
                      <a:pt x="8" y="124"/>
                    </a:lnTo>
                    <a:lnTo>
                      <a:pt x="10" y="131"/>
                    </a:lnTo>
                    <a:lnTo>
                      <a:pt x="15" y="139"/>
                    </a:lnTo>
                    <a:lnTo>
                      <a:pt x="19" y="147"/>
                    </a:lnTo>
                    <a:lnTo>
                      <a:pt x="27" y="154"/>
                    </a:lnTo>
                    <a:lnTo>
                      <a:pt x="31" y="160"/>
                    </a:lnTo>
                    <a:lnTo>
                      <a:pt x="38" y="166"/>
                    </a:lnTo>
                    <a:lnTo>
                      <a:pt x="46" y="171"/>
                    </a:lnTo>
                    <a:lnTo>
                      <a:pt x="54" y="177"/>
                    </a:lnTo>
                    <a:lnTo>
                      <a:pt x="61" y="181"/>
                    </a:lnTo>
                    <a:lnTo>
                      <a:pt x="69" y="185"/>
                    </a:lnTo>
                    <a:lnTo>
                      <a:pt x="78" y="187"/>
                    </a:lnTo>
                    <a:lnTo>
                      <a:pt x="88" y="188"/>
                    </a:lnTo>
                    <a:lnTo>
                      <a:pt x="88"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43" name="Freeform 107"/>
              <p:cNvSpPr>
                <a:spLocks/>
              </p:cNvSpPr>
              <p:nvPr/>
            </p:nvSpPr>
            <p:spPr bwMode="auto">
              <a:xfrm>
                <a:off x="4242" y="2383"/>
                <a:ext cx="60" cy="51"/>
              </a:xfrm>
              <a:custGeom>
                <a:avLst/>
                <a:gdLst>
                  <a:gd name="T0" fmla="*/ 56 w 120"/>
                  <a:gd name="T1" fmla="*/ 103 h 103"/>
                  <a:gd name="T2" fmla="*/ 61 w 120"/>
                  <a:gd name="T3" fmla="*/ 103 h 103"/>
                  <a:gd name="T4" fmla="*/ 67 w 120"/>
                  <a:gd name="T5" fmla="*/ 103 h 103"/>
                  <a:gd name="T6" fmla="*/ 73 w 120"/>
                  <a:gd name="T7" fmla="*/ 103 h 103"/>
                  <a:gd name="T8" fmla="*/ 78 w 120"/>
                  <a:gd name="T9" fmla="*/ 101 h 103"/>
                  <a:gd name="T10" fmla="*/ 84 w 120"/>
                  <a:gd name="T11" fmla="*/ 99 h 103"/>
                  <a:gd name="T12" fmla="*/ 88 w 120"/>
                  <a:gd name="T13" fmla="*/ 97 h 103"/>
                  <a:gd name="T14" fmla="*/ 94 w 120"/>
                  <a:gd name="T15" fmla="*/ 93 h 103"/>
                  <a:gd name="T16" fmla="*/ 99 w 120"/>
                  <a:gd name="T17" fmla="*/ 93 h 103"/>
                  <a:gd name="T18" fmla="*/ 107 w 120"/>
                  <a:gd name="T19" fmla="*/ 84 h 103"/>
                  <a:gd name="T20" fmla="*/ 115 w 120"/>
                  <a:gd name="T21" fmla="*/ 76 h 103"/>
                  <a:gd name="T22" fmla="*/ 115 w 120"/>
                  <a:gd name="T23" fmla="*/ 71 h 103"/>
                  <a:gd name="T24" fmla="*/ 118 w 120"/>
                  <a:gd name="T25" fmla="*/ 67 h 103"/>
                  <a:gd name="T26" fmla="*/ 118 w 120"/>
                  <a:gd name="T27" fmla="*/ 61 h 103"/>
                  <a:gd name="T28" fmla="*/ 120 w 120"/>
                  <a:gd name="T29" fmla="*/ 57 h 103"/>
                  <a:gd name="T30" fmla="*/ 120 w 120"/>
                  <a:gd name="T31" fmla="*/ 52 h 103"/>
                  <a:gd name="T32" fmla="*/ 120 w 120"/>
                  <a:gd name="T33" fmla="*/ 46 h 103"/>
                  <a:gd name="T34" fmla="*/ 118 w 120"/>
                  <a:gd name="T35" fmla="*/ 40 h 103"/>
                  <a:gd name="T36" fmla="*/ 116 w 120"/>
                  <a:gd name="T37" fmla="*/ 36 h 103"/>
                  <a:gd name="T38" fmla="*/ 113 w 120"/>
                  <a:gd name="T39" fmla="*/ 25 h 103"/>
                  <a:gd name="T40" fmla="*/ 105 w 120"/>
                  <a:gd name="T41" fmla="*/ 17 h 103"/>
                  <a:gd name="T42" fmla="*/ 96 w 120"/>
                  <a:gd name="T43" fmla="*/ 10 h 103"/>
                  <a:gd name="T44" fmla="*/ 86 w 120"/>
                  <a:gd name="T45" fmla="*/ 6 h 103"/>
                  <a:gd name="T46" fmla="*/ 82 w 120"/>
                  <a:gd name="T47" fmla="*/ 2 h 103"/>
                  <a:gd name="T48" fmla="*/ 77 w 120"/>
                  <a:gd name="T49" fmla="*/ 2 h 103"/>
                  <a:gd name="T50" fmla="*/ 71 w 120"/>
                  <a:gd name="T51" fmla="*/ 0 h 103"/>
                  <a:gd name="T52" fmla="*/ 65 w 120"/>
                  <a:gd name="T53" fmla="*/ 0 h 103"/>
                  <a:gd name="T54" fmla="*/ 58 w 120"/>
                  <a:gd name="T55" fmla="*/ 0 h 103"/>
                  <a:gd name="T56" fmla="*/ 52 w 120"/>
                  <a:gd name="T57" fmla="*/ 0 h 103"/>
                  <a:gd name="T58" fmla="*/ 46 w 120"/>
                  <a:gd name="T59" fmla="*/ 0 h 103"/>
                  <a:gd name="T60" fmla="*/ 40 w 120"/>
                  <a:gd name="T61" fmla="*/ 2 h 103"/>
                  <a:gd name="T62" fmla="*/ 35 w 120"/>
                  <a:gd name="T63" fmla="*/ 4 h 103"/>
                  <a:gd name="T64" fmla="*/ 29 w 120"/>
                  <a:gd name="T65" fmla="*/ 6 h 103"/>
                  <a:gd name="T66" fmla="*/ 23 w 120"/>
                  <a:gd name="T67" fmla="*/ 8 h 103"/>
                  <a:gd name="T68" fmla="*/ 19 w 120"/>
                  <a:gd name="T69" fmla="*/ 12 h 103"/>
                  <a:gd name="T70" fmla="*/ 12 w 120"/>
                  <a:gd name="T71" fmla="*/ 19 h 103"/>
                  <a:gd name="T72" fmla="*/ 6 w 120"/>
                  <a:gd name="T73" fmla="*/ 27 h 103"/>
                  <a:gd name="T74" fmla="*/ 2 w 120"/>
                  <a:gd name="T75" fmla="*/ 33 h 103"/>
                  <a:gd name="T76" fmla="*/ 2 w 120"/>
                  <a:gd name="T77" fmla="*/ 36 h 103"/>
                  <a:gd name="T78" fmla="*/ 0 w 120"/>
                  <a:gd name="T79" fmla="*/ 42 h 103"/>
                  <a:gd name="T80" fmla="*/ 0 w 120"/>
                  <a:gd name="T81" fmla="*/ 48 h 103"/>
                  <a:gd name="T82" fmla="*/ 0 w 120"/>
                  <a:gd name="T83" fmla="*/ 52 h 103"/>
                  <a:gd name="T84" fmla="*/ 0 w 120"/>
                  <a:gd name="T85" fmla="*/ 57 h 103"/>
                  <a:gd name="T86" fmla="*/ 0 w 120"/>
                  <a:gd name="T87" fmla="*/ 63 h 103"/>
                  <a:gd name="T88" fmla="*/ 2 w 120"/>
                  <a:gd name="T89" fmla="*/ 67 h 103"/>
                  <a:gd name="T90" fmla="*/ 6 w 120"/>
                  <a:gd name="T91" fmla="*/ 76 h 103"/>
                  <a:gd name="T92" fmla="*/ 14 w 120"/>
                  <a:gd name="T93" fmla="*/ 86 h 103"/>
                  <a:gd name="T94" fmla="*/ 21 w 120"/>
                  <a:gd name="T95" fmla="*/ 92 h 103"/>
                  <a:gd name="T96" fmla="*/ 31 w 120"/>
                  <a:gd name="T97" fmla="*/ 97 h 103"/>
                  <a:gd name="T98" fmla="*/ 37 w 120"/>
                  <a:gd name="T99" fmla="*/ 99 h 103"/>
                  <a:gd name="T100" fmla="*/ 42 w 120"/>
                  <a:gd name="T101" fmla="*/ 101 h 103"/>
                  <a:gd name="T102" fmla="*/ 50 w 120"/>
                  <a:gd name="T103" fmla="*/ 101 h 103"/>
                  <a:gd name="T104" fmla="*/ 56 w 120"/>
                  <a:gd name="T105" fmla="*/ 103 h 103"/>
                  <a:gd name="T106" fmla="*/ 56 w 120"/>
                  <a:gd name="T10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03">
                    <a:moveTo>
                      <a:pt x="56" y="103"/>
                    </a:moveTo>
                    <a:lnTo>
                      <a:pt x="61" y="103"/>
                    </a:lnTo>
                    <a:lnTo>
                      <a:pt x="67" y="103"/>
                    </a:lnTo>
                    <a:lnTo>
                      <a:pt x="73" y="103"/>
                    </a:lnTo>
                    <a:lnTo>
                      <a:pt x="78" y="101"/>
                    </a:lnTo>
                    <a:lnTo>
                      <a:pt x="84" y="99"/>
                    </a:lnTo>
                    <a:lnTo>
                      <a:pt x="88" y="97"/>
                    </a:lnTo>
                    <a:lnTo>
                      <a:pt x="94" y="93"/>
                    </a:lnTo>
                    <a:lnTo>
                      <a:pt x="99" y="93"/>
                    </a:lnTo>
                    <a:lnTo>
                      <a:pt x="107" y="84"/>
                    </a:lnTo>
                    <a:lnTo>
                      <a:pt x="115" y="76"/>
                    </a:lnTo>
                    <a:lnTo>
                      <a:pt x="115" y="71"/>
                    </a:lnTo>
                    <a:lnTo>
                      <a:pt x="118" y="67"/>
                    </a:lnTo>
                    <a:lnTo>
                      <a:pt x="118" y="61"/>
                    </a:lnTo>
                    <a:lnTo>
                      <a:pt x="120" y="57"/>
                    </a:lnTo>
                    <a:lnTo>
                      <a:pt x="120" y="52"/>
                    </a:lnTo>
                    <a:lnTo>
                      <a:pt x="120" y="46"/>
                    </a:lnTo>
                    <a:lnTo>
                      <a:pt x="118" y="40"/>
                    </a:lnTo>
                    <a:lnTo>
                      <a:pt x="116" y="36"/>
                    </a:lnTo>
                    <a:lnTo>
                      <a:pt x="113" y="25"/>
                    </a:lnTo>
                    <a:lnTo>
                      <a:pt x="105" y="17"/>
                    </a:lnTo>
                    <a:lnTo>
                      <a:pt x="96" y="10"/>
                    </a:lnTo>
                    <a:lnTo>
                      <a:pt x="86" y="6"/>
                    </a:lnTo>
                    <a:lnTo>
                      <a:pt x="82" y="2"/>
                    </a:lnTo>
                    <a:lnTo>
                      <a:pt x="77" y="2"/>
                    </a:lnTo>
                    <a:lnTo>
                      <a:pt x="71" y="0"/>
                    </a:lnTo>
                    <a:lnTo>
                      <a:pt x="65" y="0"/>
                    </a:lnTo>
                    <a:lnTo>
                      <a:pt x="58" y="0"/>
                    </a:lnTo>
                    <a:lnTo>
                      <a:pt x="52" y="0"/>
                    </a:lnTo>
                    <a:lnTo>
                      <a:pt x="46" y="0"/>
                    </a:lnTo>
                    <a:lnTo>
                      <a:pt x="40" y="2"/>
                    </a:lnTo>
                    <a:lnTo>
                      <a:pt x="35" y="4"/>
                    </a:lnTo>
                    <a:lnTo>
                      <a:pt x="29" y="6"/>
                    </a:lnTo>
                    <a:lnTo>
                      <a:pt x="23" y="8"/>
                    </a:lnTo>
                    <a:lnTo>
                      <a:pt x="19" y="12"/>
                    </a:lnTo>
                    <a:lnTo>
                      <a:pt x="12" y="19"/>
                    </a:lnTo>
                    <a:lnTo>
                      <a:pt x="6" y="27"/>
                    </a:lnTo>
                    <a:lnTo>
                      <a:pt x="2" y="33"/>
                    </a:lnTo>
                    <a:lnTo>
                      <a:pt x="2" y="36"/>
                    </a:lnTo>
                    <a:lnTo>
                      <a:pt x="0" y="42"/>
                    </a:lnTo>
                    <a:lnTo>
                      <a:pt x="0" y="48"/>
                    </a:lnTo>
                    <a:lnTo>
                      <a:pt x="0" y="52"/>
                    </a:lnTo>
                    <a:lnTo>
                      <a:pt x="0" y="57"/>
                    </a:lnTo>
                    <a:lnTo>
                      <a:pt x="0" y="63"/>
                    </a:lnTo>
                    <a:lnTo>
                      <a:pt x="2" y="67"/>
                    </a:lnTo>
                    <a:lnTo>
                      <a:pt x="6" y="76"/>
                    </a:lnTo>
                    <a:lnTo>
                      <a:pt x="14" y="86"/>
                    </a:lnTo>
                    <a:lnTo>
                      <a:pt x="21" y="92"/>
                    </a:lnTo>
                    <a:lnTo>
                      <a:pt x="31" y="97"/>
                    </a:lnTo>
                    <a:lnTo>
                      <a:pt x="37" y="99"/>
                    </a:lnTo>
                    <a:lnTo>
                      <a:pt x="42" y="101"/>
                    </a:lnTo>
                    <a:lnTo>
                      <a:pt x="50" y="101"/>
                    </a:lnTo>
                    <a:lnTo>
                      <a:pt x="56" y="103"/>
                    </a:lnTo>
                    <a:lnTo>
                      <a:pt x="56"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44" name="Freeform 108"/>
              <p:cNvSpPr>
                <a:spLocks/>
              </p:cNvSpPr>
              <p:nvPr/>
            </p:nvSpPr>
            <p:spPr bwMode="auto">
              <a:xfrm>
                <a:off x="4269" y="2399"/>
                <a:ext cx="274" cy="281"/>
              </a:xfrm>
              <a:custGeom>
                <a:avLst/>
                <a:gdLst>
                  <a:gd name="T0" fmla="*/ 0 w 547"/>
                  <a:gd name="T1" fmla="*/ 24 h 562"/>
                  <a:gd name="T2" fmla="*/ 505 w 547"/>
                  <a:gd name="T3" fmla="*/ 562 h 562"/>
                  <a:gd name="T4" fmla="*/ 547 w 547"/>
                  <a:gd name="T5" fmla="*/ 515 h 562"/>
                  <a:gd name="T6" fmla="*/ 28 w 547"/>
                  <a:gd name="T7" fmla="*/ 0 h 562"/>
                  <a:gd name="T8" fmla="*/ 0 w 547"/>
                  <a:gd name="T9" fmla="*/ 24 h 562"/>
                  <a:gd name="T10" fmla="*/ 0 w 547"/>
                  <a:gd name="T11" fmla="*/ 24 h 562"/>
                </a:gdLst>
                <a:ahLst/>
                <a:cxnLst>
                  <a:cxn ang="0">
                    <a:pos x="T0" y="T1"/>
                  </a:cxn>
                  <a:cxn ang="0">
                    <a:pos x="T2" y="T3"/>
                  </a:cxn>
                  <a:cxn ang="0">
                    <a:pos x="T4" y="T5"/>
                  </a:cxn>
                  <a:cxn ang="0">
                    <a:pos x="T6" y="T7"/>
                  </a:cxn>
                  <a:cxn ang="0">
                    <a:pos x="T8" y="T9"/>
                  </a:cxn>
                  <a:cxn ang="0">
                    <a:pos x="T10" y="T11"/>
                  </a:cxn>
                </a:cxnLst>
                <a:rect l="0" t="0" r="r" b="b"/>
                <a:pathLst>
                  <a:path w="547" h="562">
                    <a:moveTo>
                      <a:pt x="0" y="24"/>
                    </a:moveTo>
                    <a:lnTo>
                      <a:pt x="505" y="562"/>
                    </a:lnTo>
                    <a:lnTo>
                      <a:pt x="547" y="515"/>
                    </a:lnTo>
                    <a:lnTo>
                      <a:pt x="28" y="0"/>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4445" name="Freeform 109"/>
              <p:cNvSpPr>
                <a:spLocks/>
              </p:cNvSpPr>
              <p:nvPr/>
            </p:nvSpPr>
            <p:spPr bwMode="auto">
              <a:xfrm>
                <a:off x="4265" y="2395"/>
                <a:ext cx="20" cy="19"/>
              </a:xfrm>
              <a:custGeom>
                <a:avLst/>
                <a:gdLst>
                  <a:gd name="T0" fmla="*/ 19 w 40"/>
                  <a:gd name="T1" fmla="*/ 38 h 38"/>
                  <a:gd name="T2" fmla="*/ 27 w 40"/>
                  <a:gd name="T3" fmla="*/ 38 h 38"/>
                  <a:gd name="T4" fmla="*/ 34 w 40"/>
                  <a:gd name="T5" fmla="*/ 34 h 38"/>
                  <a:gd name="T6" fmla="*/ 38 w 40"/>
                  <a:gd name="T7" fmla="*/ 29 h 38"/>
                  <a:gd name="T8" fmla="*/ 40 w 40"/>
                  <a:gd name="T9" fmla="*/ 21 h 38"/>
                  <a:gd name="T10" fmla="*/ 40 w 40"/>
                  <a:gd name="T11" fmla="*/ 11 h 38"/>
                  <a:gd name="T12" fmla="*/ 36 w 40"/>
                  <a:gd name="T13" fmla="*/ 6 h 38"/>
                  <a:gd name="T14" fmla="*/ 31 w 40"/>
                  <a:gd name="T15" fmla="*/ 2 h 38"/>
                  <a:gd name="T16" fmla="*/ 23 w 40"/>
                  <a:gd name="T17" fmla="*/ 0 h 38"/>
                  <a:gd name="T18" fmla="*/ 17 w 40"/>
                  <a:gd name="T19" fmla="*/ 0 h 38"/>
                  <a:gd name="T20" fmla="*/ 13 w 40"/>
                  <a:gd name="T21" fmla="*/ 0 h 38"/>
                  <a:gd name="T22" fmla="*/ 10 w 40"/>
                  <a:gd name="T23" fmla="*/ 2 h 38"/>
                  <a:gd name="T24" fmla="*/ 8 w 40"/>
                  <a:gd name="T25" fmla="*/ 6 h 38"/>
                  <a:gd name="T26" fmla="*/ 2 w 40"/>
                  <a:gd name="T27" fmla="*/ 11 h 38"/>
                  <a:gd name="T28" fmla="*/ 0 w 40"/>
                  <a:gd name="T29" fmla="*/ 19 h 38"/>
                  <a:gd name="T30" fmla="*/ 0 w 40"/>
                  <a:gd name="T31" fmla="*/ 25 h 38"/>
                  <a:gd name="T32" fmla="*/ 6 w 40"/>
                  <a:gd name="T33" fmla="*/ 32 h 38"/>
                  <a:gd name="T34" fmla="*/ 12 w 40"/>
                  <a:gd name="T35" fmla="*/ 36 h 38"/>
                  <a:gd name="T36" fmla="*/ 19 w 40"/>
                  <a:gd name="T37" fmla="*/ 38 h 38"/>
                  <a:gd name="T38" fmla="*/ 19 w 40"/>
                  <a:gd name="T3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38">
                    <a:moveTo>
                      <a:pt x="19" y="38"/>
                    </a:moveTo>
                    <a:lnTo>
                      <a:pt x="27" y="38"/>
                    </a:lnTo>
                    <a:lnTo>
                      <a:pt x="34" y="34"/>
                    </a:lnTo>
                    <a:lnTo>
                      <a:pt x="38" y="29"/>
                    </a:lnTo>
                    <a:lnTo>
                      <a:pt x="40" y="21"/>
                    </a:lnTo>
                    <a:lnTo>
                      <a:pt x="40" y="11"/>
                    </a:lnTo>
                    <a:lnTo>
                      <a:pt x="36" y="6"/>
                    </a:lnTo>
                    <a:lnTo>
                      <a:pt x="31" y="2"/>
                    </a:lnTo>
                    <a:lnTo>
                      <a:pt x="23" y="0"/>
                    </a:lnTo>
                    <a:lnTo>
                      <a:pt x="17" y="0"/>
                    </a:lnTo>
                    <a:lnTo>
                      <a:pt x="13" y="0"/>
                    </a:lnTo>
                    <a:lnTo>
                      <a:pt x="10" y="2"/>
                    </a:lnTo>
                    <a:lnTo>
                      <a:pt x="8" y="6"/>
                    </a:lnTo>
                    <a:lnTo>
                      <a:pt x="2" y="11"/>
                    </a:lnTo>
                    <a:lnTo>
                      <a:pt x="0" y="19"/>
                    </a:lnTo>
                    <a:lnTo>
                      <a:pt x="0" y="25"/>
                    </a:lnTo>
                    <a:lnTo>
                      <a:pt x="6" y="32"/>
                    </a:lnTo>
                    <a:lnTo>
                      <a:pt x="12" y="36"/>
                    </a:lnTo>
                    <a:lnTo>
                      <a:pt x="19" y="38"/>
                    </a:lnTo>
                    <a:lnTo>
                      <a:pt x="1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BD03F846-E86E-481E-BCE2-4F8E2743F1CA}" type="slidenum">
              <a:rPr lang="nb-NO" altLang="nb-NO"/>
              <a:pPr/>
              <a:t>4</a:t>
            </a:fld>
            <a:endParaRPr lang="nb-NO" altLang="nb-NO"/>
          </a:p>
        </p:txBody>
      </p:sp>
      <p:sp>
        <p:nvSpPr>
          <p:cNvPr id="6146" name="Rectangle 2"/>
          <p:cNvSpPr>
            <a:spLocks noGrp="1" noChangeArrowheads="1"/>
          </p:cNvSpPr>
          <p:nvPr>
            <p:ph type="title"/>
          </p:nvPr>
        </p:nvSpPr>
        <p:spPr/>
        <p:txBody>
          <a:bodyPr/>
          <a:lstStyle/>
          <a:p>
            <a:r>
              <a:rPr lang="nb-NO" altLang="nb-NO" b="1"/>
              <a:t>Administrative normer</a:t>
            </a:r>
          </a:p>
        </p:txBody>
      </p:sp>
      <p:sp>
        <p:nvSpPr>
          <p:cNvPr id="6147" name="Rectangle 3"/>
          <p:cNvSpPr>
            <a:spLocks noGrp="1" noChangeArrowheads="1"/>
          </p:cNvSpPr>
          <p:nvPr>
            <p:ph type="body" idx="1"/>
          </p:nvPr>
        </p:nvSpPr>
        <p:spPr>
          <a:xfrm>
            <a:off x="611188" y="1600200"/>
            <a:ext cx="8323262" cy="4525963"/>
          </a:xfrm>
        </p:spPr>
        <p:txBody>
          <a:bodyPr/>
          <a:lstStyle/>
          <a:p>
            <a:pPr>
              <a:buFontTx/>
              <a:buNone/>
            </a:pPr>
            <a:r>
              <a:rPr lang="nb-NO" altLang="nb-NO" sz="3600"/>
              <a:t>Gjennomsnitt over 8-timers skift</a:t>
            </a:r>
          </a:p>
          <a:p>
            <a:pPr lvl="1">
              <a:buFontTx/>
              <a:buChar char="•"/>
            </a:pPr>
            <a:r>
              <a:rPr lang="nb-NO" altLang="nb-NO" sz="3200"/>
              <a:t>CO	:   25 ppm</a:t>
            </a:r>
          </a:p>
          <a:p>
            <a:pPr lvl="1">
              <a:buFontTx/>
              <a:buChar char="•"/>
            </a:pPr>
            <a:r>
              <a:rPr lang="nb-NO" altLang="nb-NO" sz="3200"/>
              <a:t>CO</a:t>
            </a:r>
            <a:r>
              <a:rPr lang="nb-NO" altLang="nb-NO" sz="3200" baseline="-25000"/>
              <a:t>2	</a:t>
            </a:r>
            <a:r>
              <a:rPr lang="nb-NO" altLang="nb-NO" sz="3200"/>
              <a:t>:   5000 ppm</a:t>
            </a:r>
          </a:p>
          <a:p>
            <a:pPr>
              <a:buFontTx/>
              <a:buNone/>
            </a:pPr>
            <a:endParaRPr lang="nb-NO" altLang="nb-NO" sz="3600"/>
          </a:p>
          <a:p>
            <a:pPr>
              <a:buFontTx/>
              <a:buNone/>
            </a:pPr>
            <a:r>
              <a:rPr lang="nb-NO" altLang="nb-NO" sz="3600"/>
              <a:t>Takverdi</a:t>
            </a:r>
          </a:p>
          <a:p>
            <a:pPr lvl="1">
              <a:buFontTx/>
              <a:buChar char="•"/>
            </a:pPr>
            <a:r>
              <a:rPr lang="nb-NO" altLang="nb-NO" sz="3200"/>
              <a:t>NO</a:t>
            </a:r>
            <a:r>
              <a:rPr lang="nb-NO" altLang="nb-NO" sz="3200" baseline="-25000"/>
              <a:t>2	</a:t>
            </a:r>
            <a:r>
              <a:rPr lang="nb-NO" altLang="nb-NO" sz="3200"/>
              <a:t>:   2 (0,6) ppm </a:t>
            </a:r>
            <a:r>
              <a:rPr lang="nb-NO" altLang="nb-NO" sz="1600"/>
              <a:t>(nytt forslag)</a:t>
            </a:r>
            <a:endParaRPr lang="nb-NO" altLang="nb-NO" sz="3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5"/>
          <p:cNvSpPr>
            <a:spLocks noGrp="1"/>
          </p:cNvSpPr>
          <p:nvPr>
            <p:ph type="ftr" sz="quarter" idx="10"/>
          </p:nvPr>
        </p:nvSpPr>
        <p:spPr/>
        <p:txBody>
          <a:bodyPr/>
          <a:lstStyle/>
          <a:p>
            <a:r>
              <a:rPr lang="nb-NO" altLang="nb-NO"/>
              <a:t>© 2005 Arbeids- og miljømedisinsk avdeling UNN HF</a:t>
            </a:r>
          </a:p>
        </p:txBody>
      </p:sp>
      <p:sp>
        <p:nvSpPr>
          <p:cNvPr id="7" name="Plassholder for lysbildenummer 6"/>
          <p:cNvSpPr>
            <a:spLocks noGrp="1"/>
          </p:cNvSpPr>
          <p:nvPr>
            <p:ph type="sldNum" sz="quarter" idx="11"/>
          </p:nvPr>
        </p:nvSpPr>
        <p:spPr/>
        <p:txBody>
          <a:bodyPr/>
          <a:lstStyle/>
          <a:p>
            <a:fld id="{12C92E3E-BB67-494A-A3EB-0DF099354CC6}" type="slidenum">
              <a:rPr lang="nb-NO" altLang="nb-NO"/>
              <a:pPr/>
              <a:t>5</a:t>
            </a:fld>
            <a:endParaRPr lang="nb-NO" altLang="nb-NO"/>
          </a:p>
        </p:txBody>
      </p:sp>
      <p:sp>
        <p:nvSpPr>
          <p:cNvPr id="12290" name="Rectangle 2"/>
          <p:cNvSpPr>
            <a:spLocks noGrp="1" noChangeArrowheads="1"/>
          </p:cNvSpPr>
          <p:nvPr>
            <p:ph type="title"/>
          </p:nvPr>
        </p:nvSpPr>
        <p:spPr/>
        <p:txBody>
          <a:bodyPr/>
          <a:lstStyle/>
          <a:p>
            <a:r>
              <a:rPr lang="nb-NO" altLang="nb-NO" b="1"/>
              <a:t>Resultater</a:t>
            </a:r>
          </a:p>
        </p:txBody>
      </p:sp>
      <p:sp>
        <p:nvSpPr>
          <p:cNvPr id="12291" name="Rectangle 3"/>
          <p:cNvSpPr>
            <a:spLocks noGrp="1" noChangeArrowheads="1"/>
          </p:cNvSpPr>
          <p:nvPr>
            <p:ph type="body" sz="half" idx="1"/>
          </p:nvPr>
        </p:nvSpPr>
        <p:spPr>
          <a:xfrm>
            <a:off x="611188" y="1600200"/>
            <a:ext cx="4576762" cy="4525963"/>
          </a:xfrm>
        </p:spPr>
        <p:txBody>
          <a:bodyPr/>
          <a:lstStyle/>
          <a:p>
            <a:r>
              <a:rPr lang="nb-NO" altLang="nb-NO" sz="2400"/>
              <a:t>Overskridelse av administrative normer (adn) eller takverdi (tak)</a:t>
            </a:r>
          </a:p>
          <a:p>
            <a:endParaRPr lang="nb-NO" altLang="nb-NO" sz="1000"/>
          </a:p>
          <a:p>
            <a:pPr>
              <a:buFontTx/>
              <a:buNone/>
            </a:pPr>
            <a:r>
              <a:rPr lang="nb-NO" altLang="nb-NO" sz="2400"/>
              <a:t>	</a:t>
            </a:r>
            <a:r>
              <a:rPr lang="nb-NO" altLang="nb-NO" sz="2000" u="sng"/>
              <a:t>Eksempler på gj. snitt (adn/tak):</a:t>
            </a:r>
            <a:r>
              <a:rPr lang="nb-NO" altLang="nb-NO" sz="2000"/>
              <a:t/>
            </a:r>
            <a:br>
              <a:rPr lang="nb-NO" altLang="nb-NO" sz="2000"/>
            </a:br>
            <a:r>
              <a:rPr lang="nb-NO" altLang="nb-NO" sz="2000"/>
              <a:t>CO: 32 ppm, 62 ppm (25 ppm)</a:t>
            </a:r>
            <a:br>
              <a:rPr lang="nb-NO" altLang="nb-NO" sz="2000"/>
            </a:br>
            <a:r>
              <a:rPr lang="nb-NO" altLang="nb-NO" sz="2000"/>
              <a:t>CO</a:t>
            </a:r>
            <a:r>
              <a:rPr lang="nb-NO" altLang="nb-NO" sz="2000" baseline="-25000"/>
              <a:t>2</a:t>
            </a:r>
            <a:r>
              <a:rPr lang="nb-NO" altLang="nb-NO" sz="2000"/>
              <a:t>: 8000 ppm (5000 ppm)</a:t>
            </a:r>
          </a:p>
          <a:p>
            <a:pPr>
              <a:buFontTx/>
              <a:buNone/>
            </a:pPr>
            <a:r>
              <a:rPr lang="nb-NO" altLang="nb-NO" sz="2000"/>
              <a:t>	NO</a:t>
            </a:r>
            <a:r>
              <a:rPr lang="nb-NO" altLang="nb-NO" sz="2000" baseline="-25000"/>
              <a:t>2</a:t>
            </a:r>
            <a:r>
              <a:rPr lang="nb-NO" altLang="nb-NO" sz="2000"/>
              <a:t>: 4 ppm (0,6 ppm)</a:t>
            </a:r>
            <a:br>
              <a:rPr lang="nb-NO" altLang="nb-NO" sz="2000"/>
            </a:br>
            <a:endParaRPr lang="nb-NO" altLang="nb-NO" sz="2000"/>
          </a:p>
          <a:p>
            <a:r>
              <a:rPr lang="nb-NO" altLang="nb-NO" sz="2400"/>
              <a:t>Høyest avgassnivå ble funnet i kjøle- og fryserom </a:t>
            </a:r>
          </a:p>
        </p:txBody>
      </p:sp>
      <p:pic>
        <p:nvPicPr>
          <p:cNvPr id="12303" name="Picture 15" descr="MCj03463290000[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378575" y="4741863"/>
            <a:ext cx="1200150" cy="962025"/>
          </a:xfrm>
        </p:spPr>
      </p:pic>
      <p:pic>
        <p:nvPicPr>
          <p:cNvPr id="12312" name="Picture 24"/>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l="16983" t="10820" r="5217" b="27742"/>
          <a:stretch>
            <a:fillRect/>
          </a:stretch>
        </p:blipFill>
        <p:spPr>
          <a:xfrm>
            <a:off x="5754688" y="1744663"/>
            <a:ext cx="2541587" cy="210343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8A65881D-66EC-432F-8EF0-8CA2B5648801}" type="slidenum">
              <a:rPr lang="nb-NO" altLang="nb-NO"/>
              <a:pPr/>
              <a:t>6</a:t>
            </a:fld>
            <a:endParaRPr lang="nb-NO" altLang="nb-NO"/>
          </a:p>
        </p:txBody>
      </p:sp>
      <p:sp>
        <p:nvSpPr>
          <p:cNvPr id="8194" name="Rectangle 2"/>
          <p:cNvSpPr>
            <a:spLocks noGrp="1" noChangeArrowheads="1"/>
          </p:cNvSpPr>
          <p:nvPr>
            <p:ph type="title"/>
          </p:nvPr>
        </p:nvSpPr>
        <p:spPr>
          <a:xfrm>
            <a:off x="611188" y="7938"/>
            <a:ext cx="7377112" cy="1081087"/>
          </a:xfrm>
        </p:spPr>
        <p:txBody>
          <a:bodyPr/>
          <a:lstStyle/>
          <a:p>
            <a:r>
              <a:rPr lang="nb-NO" altLang="nb-NO" sz="3600" b="1"/>
              <a:t>Symptomer blant truckførere</a:t>
            </a:r>
          </a:p>
        </p:txBody>
      </p:sp>
      <p:sp>
        <p:nvSpPr>
          <p:cNvPr id="8195" name="Rectangle 3"/>
          <p:cNvSpPr>
            <a:spLocks noGrp="1" noChangeArrowheads="1"/>
          </p:cNvSpPr>
          <p:nvPr>
            <p:ph type="body" sz="half" idx="1"/>
          </p:nvPr>
        </p:nvSpPr>
        <p:spPr/>
        <p:txBody>
          <a:bodyPr/>
          <a:lstStyle/>
          <a:p>
            <a:pPr marL="357188" indent="-357188"/>
            <a:r>
              <a:rPr lang="nb-NO" altLang="nb-NO" sz="2800"/>
              <a:t>Irritert, tett, rennende nese</a:t>
            </a:r>
          </a:p>
          <a:p>
            <a:pPr marL="357188" indent="-357188"/>
            <a:r>
              <a:rPr lang="nb-NO" altLang="nb-NO" sz="2800"/>
              <a:t>Hoste</a:t>
            </a:r>
          </a:p>
          <a:p>
            <a:pPr marL="357188" indent="-357188"/>
            <a:r>
              <a:rPr lang="nb-NO" altLang="nb-NO" sz="2800"/>
              <a:t>Tung pust</a:t>
            </a:r>
          </a:p>
          <a:p>
            <a:pPr marL="357188" indent="-357188"/>
            <a:r>
              <a:rPr lang="nb-NO" altLang="nb-NO" sz="2800"/>
              <a:t>Tett i brystet</a:t>
            </a:r>
          </a:p>
          <a:p>
            <a:pPr marL="357188" indent="-357188"/>
            <a:r>
              <a:rPr lang="nb-NO" altLang="nb-NO" sz="2800"/>
              <a:t>Tung i hodet</a:t>
            </a:r>
          </a:p>
          <a:p>
            <a:pPr marL="357188" indent="-357188"/>
            <a:r>
              <a:rPr lang="nb-NO" altLang="nb-NO" sz="2800"/>
              <a:t>Tretthet </a:t>
            </a:r>
          </a:p>
          <a:p>
            <a:pPr marL="357188" indent="-357188"/>
            <a:r>
              <a:rPr lang="nb-NO" altLang="nb-NO" sz="2800"/>
              <a:t>Hodepine</a:t>
            </a:r>
          </a:p>
        </p:txBody>
      </p:sp>
      <p:pic>
        <p:nvPicPr>
          <p:cNvPr id="8197" name="Picture 5" descr="Forurensing"/>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87888" y="1900238"/>
            <a:ext cx="3925887" cy="3925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bunntekst 5"/>
          <p:cNvSpPr>
            <a:spLocks noGrp="1"/>
          </p:cNvSpPr>
          <p:nvPr>
            <p:ph type="ftr" sz="quarter" idx="10"/>
          </p:nvPr>
        </p:nvSpPr>
        <p:spPr/>
        <p:txBody>
          <a:bodyPr/>
          <a:lstStyle/>
          <a:p>
            <a:r>
              <a:rPr lang="nb-NO" altLang="nb-NO"/>
              <a:t>© 2005 Arbeids- og miljømedisinsk avdeling UNN HF</a:t>
            </a:r>
          </a:p>
        </p:txBody>
      </p:sp>
      <p:sp>
        <p:nvSpPr>
          <p:cNvPr id="10" name="Plassholder for lysbildenummer 6"/>
          <p:cNvSpPr>
            <a:spLocks noGrp="1"/>
          </p:cNvSpPr>
          <p:nvPr>
            <p:ph type="sldNum" sz="quarter" idx="11"/>
          </p:nvPr>
        </p:nvSpPr>
        <p:spPr/>
        <p:txBody>
          <a:bodyPr/>
          <a:lstStyle/>
          <a:p>
            <a:fld id="{11596ABE-12E9-4D01-882F-3E3315DF7A75}" type="slidenum">
              <a:rPr lang="nb-NO" altLang="nb-NO"/>
              <a:pPr/>
              <a:t>7</a:t>
            </a:fld>
            <a:endParaRPr lang="nb-NO" altLang="nb-NO"/>
          </a:p>
        </p:txBody>
      </p:sp>
      <p:sp>
        <p:nvSpPr>
          <p:cNvPr id="9218" name="Rectangle 2"/>
          <p:cNvSpPr>
            <a:spLocks noGrp="1" noChangeArrowheads="1"/>
          </p:cNvSpPr>
          <p:nvPr>
            <p:ph type="title"/>
          </p:nvPr>
        </p:nvSpPr>
        <p:spPr/>
        <p:txBody>
          <a:bodyPr/>
          <a:lstStyle/>
          <a:p>
            <a:r>
              <a:rPr lang="nb-NO" altLang="nb-NO" b="1"/>
              <a:t>Tiltak (1)</a:t>
            </a:r>
          </a:p>
        </p:txBody>
      </p:sp>
      <p:sp>
        <p:nvSpPr>
          <p:cNvPr id="9219" name="Rectangle 3"/>
          <p:cNvSpPr>
            <a:spLocks noGrp="1" noChangeArrowheads="1"/>
          </p:cNvSpPr>
          <p:nvPr>
            <p:ph type="body" sz="half" idx="3"/>
          </p:nvPr>
        </p:nvSpPr>
        <p:spPr>
          <a:xfrm>
            <a:off x="611188" y="1601788"/>
            <a:ext cx="8002587" cy="1106487"/>
          </a:xfrm>
        </p:spPr>
        <p:txBody>
          <a:bodyPr/>
          <a:lstStyle/>
          <a:p>
            <a:r>
              <a:rPr lang="nb-NO" altLang="nb-NO" sz="4000" b="1"/>
              <a:t>Vurder trucktype</a:t>
            </a:r>
          </a:p>
        </p:txBody>
      </p:sp>
      <p:pic>
        <p:nvPicPr>
          <p:cNvPr id="9231" name="Picture 15" descr="j0187423"/>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1476375" y="3832225"/>
            <a:ext cx="1762125" cy="1827213"/>
          </a:xfrm>
        </p:spPr>
      </p:pic>
      <p:pic>
        <p:nvPicPr>
          <p:cNvPr id="9232" name="Picture 16" descr="j0187423"/>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768975" y="3833813"/>
            <a:ext cx="1762125" cy="1827212"/>
          </a:xfrm>
        </p:spPr>
      </p:pic>
      <p:sp>
        <p:nvSpPr>
          <p:cNvPr id="9233" name="Text Box 17"/>
          <p:cNvSpPr txBox="1">
            <a:spLocks noChangeArrowheads="1"/>
          </p:cNvSpPr>
          <p:nvPr/>
        </p:nvSpPr>
        <p:spPr bwMode="auto">
          <a:xfrm>
            <a:off x="1182688" y="3184525"/>
            <a:ext cx="18875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nb-NO" sz="3200"/>
              <a:t>elektrisk</a:t>
            </a:r>
          </a:p>
        </p:txBody>
      </p:sp>
      <p:sp>
        <p:nvSpPr>
          <p:cNvPr id="9234" name="Text Box 18"/>
          <p:cNvSpPr txBox="1">
            <a:spLocks noChangeArrowheads="1"/>
          </p:cNvSpPr>
          <p:nvPr/>
        </p:nvSpPr>
        <p:spPr bwMode="auto">
          <a:xfrm>
            <a:off x="5237163" y="3184525"/>
            <a:ext cx="2790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nb-NO" sz="3200"/>
              <a:t>propan/diesel</a:t>
            </a:r>
          </a:p>
        </p:txBody>
      </p:sp>
      <p:sp>
        <p:nvSpPr>
          <p:cNvPr id="9235" name="Text Box 19"/>
          <p:cNvSpPr txBox="1">
            <a:spLocks noChangeArrowheads="1"/>
          </p:cNvSpPr>
          <p:nvPr/>
        </p:nvSpPr>
        <p:spPr bwMode="auto">
          <a:xfrm>
            <a:off x="3543300" y="4437063"/>
            <a:ext cx="14430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nb-NO" sz="3200"/>
              <a:t>kontra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Plassholder for bunntekst 5"/>
          <p:cNvSpPr>
            <a:spLocks noGrp="1"/>
          </p:cNvSpPr>
          <p:nvPr>
            <p:ph type="ftr" sz="quarter" idx="10"/>
          </p:nvPr>
        </p:nvSpPr>
        <p:spPr/>
        <p:txBody>
          <a:bodyPr/>
          <a:lstStyle/>
          <a:p>
            <a:r>
              <a:rPr lang="nb-NO" altLang="nb-NO"/>
              <a:t>© 2005 Arbeids- og miljømedisinsk avdeling UNN HF</a:t>
            </a:r>
          </a:p>
        </p:txBody>
      </p:sp>
      <p:sp>
        <p:nvSpPr>
          <p:cNvPr id="10" name="Plassholder for lysbildenummer 6"/>
          <p:cNvSpPr>
            <a:spLocks noGrp="1"/>
          </p:cNvSpPr>
          <p:nvPr>
            <p:ph type="sldNum" sz="quarter" idx="11"/>
          </p:nvPr>
        </p:nvSpPr>
        <p:spPr/>
        <p:txBody>
          <a:bodyPr/>
          <a:lstStyle/>
          <a:p>
            <a:fld id="{AD9311E6-AD49-4AF9-B729-AB3682E464FB}" type="slidenum">
              <a:rPr lang="nb-NO" altLang="nb-NO"/>
              <a:pPr/>
              <a:t>8</a:t>
            </a:fld>
            <a:endParaRPr lang="nb-NO" altLang="nb-NO"/>
          </a:p>
        </p:txBody>
      </p:sp>
      <p:sp>
        <p:nvSpPr>
          <p:cNvPr id="65538" name="Rectangle 2"/>
          <p:cNvSpPr>
            <a:spLocks noGrp="1" noChangeArrowheads="1"/>
          </p:cNvSpPr>
          <p:nvPr>
            <p:ph type="title"/>
          </p:nvPr>
        </p:nvSpPr>
        <p:spPr/>
        <p:txBody>
          <a:bodyPr/>
          <a:lstStyle/>
          <a:p>
            <a:r>
              <a:rPr lang="nb-NO" altLang="nb-NO" b="1"/>
              <a:t>Tiltak (1)</a:t>
            </a:r>
          </a:p>
        </p:txBody>
      </p:sp>
      <p:sp>
        <p:nvSpPr>
          <p:cNvPr id="65539" name="Rectangle 3"/>
          <p:cNvSpPr>
            <a:spLocks noGrp="1" noChangeArrowheads="1"/>
          </p:cNvSpPr>
          <p:nvPr>
            <p:ph type="body" sz="half" idx="3"/>
          </p:nvPr>
        </p:nvSpPr>
        <p:spPr>
          <a:xfrm>
            <a:off x="611188" y="1601788"/>
            <a:ext cx="8002587" cy="1106487"/>
          </a:xfrm>
        </p:spPr>
        <p:txBody>
          <a:bodyPr/>
          <a:lstStyle/>
          <a:p>
            <a:r>
              <a:rPr lang="nb-NO" altLang="nb-NO" sz="4000" b="1"/>
              <a:t>Vurder trucktype</a:t>
            </a:r>
          </a:p>
        </p:txBody>
      </p:sp>
      <p:pic>
        <p:nvPicPr>
          <p:cNvPr id="65540" name="Picture 4" descr="j0187423"/>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1476375" y="3832225"/>
            <a:ext cx="1762125" cy="1827213"/>
          </a:xfrm>
        </p:spPr>
      </p:pic>
      <p:pic>
        <p:nvPicPr>
          <p:cNvPr id="65541" name="Picture 5" descr="j0187423"/>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768975" y="3833813"/>
            <a:ext cx="1762125" cy="1827212"/>
          </a:xfrm>
        </p:spPr>
      </p:pic>
      <p:sp>
        <p:nvSpPr>
          <p:cNvPr id="65542" name="Text Box 6"/>
          <p:cNvSpPr txBox="1">
            <a:spLocks noChangeArrowheads="1"/>
          </p:cNvSpPr>
          <p:nvPr/>
        </p:nvSpPr>
        <p:spPr bwMode="auto">
          <a:xfrm>
            <a:off x="1182688" y="3184525"/>
            <a:ext cx="18875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nb-NO" sz="3200"/>
              <a:t>elektrisk</a:t>
            </a:r>
          </a:p>
        </p:txBody>
      </p:sp>
      <p:sp>
        <p:nvSpPr>
          <p:cNvPr id="65543" name="Text Box 7"/>
          <p:cNvSpPr txBox="1">
            <a:spLocks noChangeArrowheads="1"/>
          </p:cNvSpPr>
          <p:nvPr/>
        </p:nvSpPr>
        <p:spPr bwMode="auto">
          <a:xfrm>
            <a:off x="5237163" y="3184525"/>
            <a:ext cx="2790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nb-NO" sz="3200"/>
              <a:t>propan/diesel</a:t>
            </a:r>
          </a:p>
        </p:txBody>
      </p:sp>
      <p:sp>
        <p:nvSpPr>
          <p:cNvPr id="65544" name="Text Box 8"/>
          <p:cNvSpPr txBox="1">
            <a:spLocks noChangeArrowheads="1"/>
          </p:cNvSpPr>
          <p:nvPr/>
        </p:nvSpPr>
        <p:spPr bwMode="auto">
          <a:xfrm>
            <a:off x="3543300" y="4437063"/>
            <a:ext cx="14430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nb-NO" sz="3200"/>
              <a:t>kontra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5"/>
          <p:cNvSpPr>
            <a:spLocks noGrp="1"/>
          </p:cNvSpPr>
          <p:nvPr>
            <p:ph type="ftr" sz="quarter" idx="10"/>
          </p:nvPr>
        </p:nvSpPr>
        <p:spPr/>
        <p:txBody>
          <a:bodyPr/>
          <a:lstStyle/>
          <a:p>
            <a:r>
              <a:rPr lang="nb-NO" altLang="nb-NO"/>
              <a:t>© 2005 Arbeids- og miljømedisinsk avdeling UNN HF</a:t>
            </a:r>
          </a:p>
        </p:txBody>
      </p:sp>
      <p:sp>
        <p:nvSpPr>
          <p:cNvPr id="6" name="Plassholder for lysbildenummer 6"/>
          <p:cNvSpPr>
            <a:spLocks noGrp="1"/>
          </p:cNvSpPr>
          <p:nvPr>
            <p:ph type="sldNum" sz="quarter" idx="11"/>
          </p:nvPr>
        </p:nvSpPr>
        <p:spPr/>
        <p:txBody>
          <a:bodyPr/>
          <a:lstStyle/>
          <a:p>
            <a:fld id="{8C0C81C1-5877-4DA0-8AEC-D58BF72333C0}" type="slidenum">
              <a:rPr lang="nb-NO" altLang="nb-NO"/>
              <a:pPr/>
              <a:t>9</a:t>
            </a:fld>
            <a:endParaRPr lang="nb-NO" altLang="nb-NO"/>
          </a:p>
        </p:txBody>
      </p:sp>
      <p:sp>
        <p:nvSpPr>
          <p:cNvPr id="24578" name="Rectangle 2"/>
          <p:cNvSpPr>
            <a:spLocks noGrp="1" noChangeArrowheads="1"/>
          </p:cNvSpPr>
          <p:nvPr>
            <p:ph type="title"/>
          </p:nvPr>
        </p:nvSpPr>
        <p:spPr/>
        <p:txBody>
          <a:bodyPr/>
          <a:lstStyle/>
          <a:p>
            <a:r>
              <a:rPr lang="nb-NO" altLang="nb-NO" b="1"/>
              <a:t>Tiltak (2)</a:t>
            </a:r>
          </a:p>
        </p:txBody>
      </p:sp>
      <p:sp>
        <p:nvSpPr>
          <p:cNvPr id="24581" name="Rectangle 5"/>
          <p:cNvSpPr>
            <a:spLocks noGrp="1" noChangeArrowheads="1"/>
          </p:cNvSpPr>
          <p:nvPr>
            <p:ph type="body" sz="half" idx="3"/>
          </p:nvPr>
        </p:nvSpPr>
        <p:spPr>
          <a:xfrm>
            <a:off x="611188" y="1601788"/>
            <a:ext cx="8002587" cy="4367212"/>
          </a:xfrm>
        </p:spPr>
        <p:txBody>
          <a:bodyPr/>
          <a:lstStyle/>
          <a:p>
            <a:r>
              <a:rPr lang="nb-NO" altLang="nb-NO" sz="4000" b="1"/>
              <a:t>Gode rutiner for godt vedlikehold av truckene</a:t>
            </a:r>
          </a:p>
          <a:p>
            <a:pPr lvl="1"/>
            <a:endParaRPr lang="nb-NO" altLang="nb-NO"/>
          </a:p>
          <a:p>
            <a:pPr lvl="1"/>
            <a:r>
              <a:rPr lang="nb-NO" altLang="nb-NO"/>
              <a:t>for å oppnå </a:t>
            </a:r>
            <a:br>
              <a:rPr lang="nb-NO" altLang="nb-NO"/>
            </a:br>
            <a:r>
              <a:rPr lang="nb-NO" altLang="nb-NO"/>
              <a:t>minimale </a:t>
            </a:r>
            <a:br>
              <a:rPr lang="nb-NO" altLang="nb-NO"/>
            </a:br>
            <a:r>
              <a:rPr lang="nb-NO" altLang="nb-NO"/>
              <a:t>utslipp</a:t>
            </a:r>
          </a:p>
        </p:txBody>
      </p:sp>
      <p:pic>
        <p:nvPicPr>
          <p:cNvPr id="24582" name="Picture 6" descr="MCj02156520000[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4833938" y="3241675"/>
            <a:ext cx="2571750" cy="30146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yst mal2">
  <a:themeElements>
    <a:clrScheme name="lyst ma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yst mal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b-NO" altLang="nb-NO" sz="4400" b="1" i="0" u="none" strike="noStrike" cap="none" normalizeH="0" baseline="0" smtClean="0">
            <a:ln>
              <a:noFill/>
            </a:ln>
            <a:solidFill>
              <a:schemeClr val="accent2"/>
            </a:solidFill>
            <a:effectLst/>
            <a:latin typeface="Comic Sans MS" panose="030F0702030302020204"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b-NO" altLang="nb-NO" sz="4400" b="1" i="0" u="none" strike="noStrike" cap="none" normalizeH="0" baseline="0" smtClean="0">
            <a:ln>
              <a:noFill/>
            </a:ln>
            <a:solidFill>
              <a:schemeClr val="accent2"/>
            </a:solidFill>
            <a:effectLst/>
            <a:latin typeface="Comic Sans MS" panose="030F0702030302020204" pitchFamily="66" charset="0"/>
          </a:defRPr>
        </a:defPPr>
      </a:lstStyle>
    </a:lnDef>
  </a:objectDefaults>
  <a:extraClrSchemeLst>
    <a:extraClrScheme>
      <a:clrScheme name="lyst ma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yst mal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yst mal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yst mal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yst mal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yst mal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yst mal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yst mal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yst mal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yst mal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yst mal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yst mal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2450</TotalTime>
  <Words>1779</Words>
  <Application>Microsoft Office PowerPoint</Application>
  <PresentationFormat>Skjermfremvisning (4:3)</PresentationFormat>
  <Paragraphs>308</Paragraphs>
  <Slides>13</Slides>
  <Notes>13</Notes>
  <HiddenSlides>1</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13</vt:i4>
      </vt:variant>
    </vt:vector>
  </HeadingPairs>
  <TitlesOfParts>
    <vt:vector size="17" baseType="lpstr">
      <vt:lpstr>Arial</vt:lpstr>
      <vt:lpstr>Comic Sans MS</vt:lpstr>
      <vt:lpstr>Wingdings</vt:lpstr>
      <vt:lpstr>lyst mal2</vt:lpstr>
      <vt:lpstr>Avgasser fra  propan-/dieseltrucker</vt:lpstr>
      <vt:lpstr>Forurenser propan og diesel?</vt:lpstr>
      <vt:lpstr>Er det farlig? </vt:lpstr>
      <vt:lpstr>Administrative normer</vt:lpstr>
      <vt:lpstr>Resultater</vt:lpstr>
      <vt:lpstr>Symptomer blant truckførere</vt:lpstr>
      <vt:lpstr>Tiltak (1)</vt:lpstr>
      <vt:lpstr>Tiltak (1)</vt:lpstr>
      <vt:lpstr>Tiltak (2)</vt:lpstr>
      <vt:lpstr>Tiltak (3)</vt:lpstr>
      <vt:lpstr>Tiltak (4)</vt:lpstr>
      <vt:lpstr>Tiltak (5)</vt:lpstr>
      <vt:lpstr>Konklusjon</vt:lpstr>
    </vt:vector>
  </TitlesOfParts>
  <Manager>Ann-Helen Olsen</Manager>
  <Company>AMA UNN HF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Avgasser fra propan-/dieseltrucker</dc:title>
  <dc:subject>Avgasser, eksos</dc:subject>
  <dc:creator>Ann-Helen Olsen</dc:creator>
  <cp:keywords>Fiskeriprosjekt, avgasser, eksos, truck</cp:keywords>
  <cp:lastModifiedBy>Olsen Ann-Helen</cp:lastModifiedBy>
  <cp:revision>67</cp:revision>
  <dcterms:created xsi:type="dcterms:W3CDTF">2004-11-09T14:03:31Z</dcterms:created>
  <dcterms:modified xsi:type="dcterms:W3CDTF">2019-08-01T08:36:02Z</dcterms:modified>
  <cp:category>Undervisningsmateriell</cp:category>
</cp:coreProperties>
</file>